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1" r:id="rId2"/>
  </p:sldMasterIdLst>
  <p:notesMasterIdLst>
    <p:notesMasterId r:id="rId28"/>
  </p:notesMasterIdLst>
  <p:handoutMasterIdLst>
    <p:handoutMasterId r:id="rId29"/>
  </p:handoutMasterIdLst>
  <p:sldIdLst>
    <p:sldId id="256" r:id="rId3"/>
    <p:sldId id="1151" r:id="rId4"/>
    <p:sldId id="457" r:id="rId5"/>
    <p:sldId id="444" r:id="rId6"/>
    <p:sldId id="445" r:id="rId7"/>
    <p:sldId id="446" r:id="rId8"/>
    <p:sldId id="447" r:id="rId9"/>
    <p:sldId id="452" r:id="rId10"/>
    <p:sldId id="1144" r:id="rId11"/>
    <p:sldId id="1146" r:id="rId12"/>
    <p:sldId id="1150" r:id="rId13"/>
    <p:sldId id="450" r:id="rId14"/>
    <p:sldId id="451" r:id="rId15"/>
    <p:sldId id="459" r:id="rId16"/>
    <p:sldId id="1145" r:id="rId17"/>
    <p:sldId id="323" r:id="rId18"/>
    <p:sldId id="1430" r:id="rId19"/>
    <p:sldId id="623" r:id="rId20"/>
    <p:sldId id="1414" r:id="rId21"/>
    <p:sldId id="1427" r:id="rId22"/>
    <p:sldId id="1428" r:id="rId23"/>
    <p:sldId id="293" r:id="rId24"/>
    <p:sldId id="537" r:id="rId25"/>
    <p:sldId id="555" r:id="rId26"/>
    <p:sldId id="453" r:id="rId27"/>
  </p:sldIdLst>
  <p:sldSz cx="12192000" cy="6858000"/>
  <p:notesSz cx="92233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initials="N" lastIdx="13" clrIdx="0"/>
  <p:cmAuthor id="2" name="Tim Robb" initials="TR" lastIdx="6" clrIdx="1">
    <p:extLst>
      <p:ext uri="{19B8F6BF-5375-455C-9EA6-DF929625EA0E}">
        <p15:presenceInfo xmlns:p15="http://schemas.microsoft.com/office/powerpoint/2012/main" userId="Tim Rob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64E"/>
    <a:srgbClr val="0C74A0"/>
    <a:srgbClr val="0C78A1"/>
    <a:srgbClr val="108DA6"/>
    <a:srgbClr val="19A0AF"/>
    <a:srgbClr val="000000"/>
    <a:srgbClr val="271F2E"/>
    <a:srgbClr val="0C71A0"/>
    <a:srgbClr val="ED726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45" autoAdjust="0"/>
    <p:restoredTop sz="95735" autoAdjust="0"/>
  </p:normalViewPr>
  <p:slideViewPr>
    <p:cSldViewPr snapToGrid="0" showGuides="1">
      <p:cViewPr>
        <p:scale>
          <a:sx n="100" d="100"/>
          <a:sy n="100" d="100"/>
        </p:scale>
        <p:origin x="1260" y="288"/>
      </p:cViewPr>
      <p:guideLst/>
    </p:cSldViewPr>
  </p:slideViewPr>
  <p:outlineViewPr>
    <p:cViewPr>
      <p:scale>
        <a:sx n="33" d="100"/>
        <a:sy n="33" d="100"/>
      </p:scale>
      <p:origin x="0" y="-14384"/>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120" d="100"/>
          <a:sy n="120" d="100"/>
        </p:scale>
        <p:origin x="223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688CC-FFD4-7949-91D6-361870341F9D}" type="doc">
      <dgm:prSet loTypeId="urn:microsoft.com/office/officeart/2005/8/layout/target2" loCatId="" qsTypeId="urn:microsoft.com/office/officeart/2005/8/quickstyle/simple1" qsCatId="simple" csTypeId="urn:microsoft.com/office/officeart/2005/8/colors/colorful2" csCatId="colorful" phldr="1"/>
      <dgm:spPr/>
      <dgm:t>
        <a:bodyPr/>
        <a:lstStyle/>
        <a:p>
          <a:endParaRPr lang="en-US"/>
        </a:p>
      </dgm:t>
    </dgm:pt>
    <dgm:pt modelId="{A1115FB1-CF9B-9340-8770-6EA05B310BD1}">
      <dgm:prSet phldrT="[Text]"/>
      <dgm:spPr/>
      <dgm:t>
        <a:bodyPr/>
        <a:lstStyle/>
        <a:p>
          <a:r>
            <a:rPr lang="en-US" dirty="0"/>
            <a:t>Company Review</a:t>
          </a:r>
        </a:p>
      </dgm:t>
    </dgm:pt>
    <dgm:pt modelId="{3BE46096-64B8-1545-A73B-F0E0ABE5BDD9}" type="parTrans" cxnId="{9C756EB0-0486-6446-BC25-1D28BABAB4BC}">
      <dgm:prSet/>
      <dgm:spPr/>
      <dgm:t>
        <a:bodyPr/>
        <a:lstStyle/>
        <a:p>
          <a:endParaRPr lang="en-US"/>
        </a:p>
      </dgm:t>
    </dgm:pt>
    <dgm:pt modelId="{589BF457-EF25-7E42-9037-EE279EA57B41}" type="sibTrans" cxnId="{9C756EB0-0486-6446-BC25-1D28BABAB4BC}">
      <dgm:prSet/>
      <dgm:spPr/>
      <dgm:t>
        <a:bodyPr/>
        <a:lstStyle/>
        <a:p>
          <a:endParaRPr lang="en-US"/>
        </a:p>
      </dgm:t>
    </dgm:pt>
    <dgm:pt modelId="{2D263029-3319-3949-992A-62991BF29586}">
      <dgm:prSet phldrT="[Text]"/>
      <dgm:spPr>
        <a:solidFill>
          <a:schemeClr val="accent6">
            <a:lumMod val="75000"/>
          </a:schemeClr>
        </a:solidFill>
      </dgm:spPr>
      <dgm:t>
        <a:bodyPr/>
        <a:lstStyle/>
        <a:p>
          <a:r>
            <a:rPr lang="en-US" dirty="0"/>
            <a:t>Team Review </a:t>
          </a:r>
        </a:p>
      </dgm:t>
    </dgm:pt>
    <dgm:pt modelId="{5DBD1A94-5487-A24B-84AE-A1E37C23AA31}" type="parTrans" cxnId="{ADA7D92F-6228-A843-B87A-2FB984D41D02}">
      <dgm:prSet/>
      <dgm:spPr/>
      <dgm:t>
        <a:bodyPr/>
        <a:lstStyle/>
        <a:p>
          <a:endParaRPr lang="en-US"/>
        </a:p>
      </dgm:t>
    </dgm:pt>
    <dgm:pt modelId="{EC533442-2AA4-F142-A84B-A0E1352F24D5}" type="sibTrans" cxnId="{ADA7D92F-6228-A843-B87A-2FB984D41D02}">
      <dgm:prSet/>
      <dgm:spPr/>
      <dgm:t>
        <a:bodyPr/>
        <a:lstStyle/>
        <a:p>
          <a:endParaRPr lang="en-US"/>
        </a:p>
      </dgm:t>
    </dgm:pt>
    <dgm:pt modelId="{7FDAEEA5-20BB-1B42-8ACE-8EFA908B6910}">
      <dgm:prSet phldrT="[Text]"/>
      <dgm:spPr>
        <a:solidFill>
          <a:schemeClr val="tx2">
            <a:lumMod val="75000"/>
          </a:schemeClr>
        </a:solidFill>
      </dgm:spPr>
      <dgm:t>
        <a:bodyPr/>
        <a:lstStyle/>
        <a:p>
          <a:r>
            <a:rPr lang="en-US" dirty="0"/>
            <a:t>Individual Reporting</a:t>
          </a:r>
        </a:p>
      </dgm:t>
    </dgm:pt>
    <dgm:pt modelId="{719197F2-4119-CE46-BC23-C8053ABF14FD}" type="parTrans" cxnId="{721C00F6-B01D-324A-9812-80F7D07D4C5E}">
      <dgm:prSet/>
      <dgm:spPr/>
      <dgm:t>
        <a:bodyPr/>
        <a:lstStyle/>
        <a:p>
          <a:endParaRPr lang="en-US"/>
        </a:p>
      </dgm:t>
    </dgm:pt>
    <dgm:pt modelId="{9A428A2D-B94D-4241-99A2-51D758A82E99}" type="sibTrans" cxnId="{721C00F6-B01D-324A-9812-80F7D07D4C5E}">
      <dgm:prSet/>
      <dgm:spPr/>
      <dgm:t>
        <a:bodyPr/>
        <a:lstStyle/>
        <a:p>
          <a:endParaRPr lang="en-US"/>
        </a:p>
      </dgm:t>
    </dgm:pt>
    <dgm:pt modelId="{D92504C3-33FA-4647-AF9F-EC2AAAB71B2F}" type="pres">
      <dgm:prSet presAssocID="{8D3688CC-FFD4-7949-91D6-361870341F9D}" presName="Name0" presStyleCnt="0">
        <dgm:presLayoutVars>
          <dgm:chMax val="3"/>
          <dgm:chPref val="1"/>
          <dgm:dir/>
          <dgm:animLvl val="lvl"/>
          <dgm:resizeHandles/>
        </dgm:presLayoutVars>
      </dgm:prSet>
      <dgm:spPr/>
    </dgm:pt>
    <dgm:pt modelId="{CF8CC03F-AC9B-6D44-A736-035952F1FE29}" type="pres">
      <dgm:prSet presAssocID="{8D3688CC-FFD4-7949-91D6-361870341F9D}" presName="outerBox" presStyleCnt="0"/>
      <dgm:spPr/>
    </dgm:pt>
    <dgm:pt modelId="{AEDC6D07-1F4E-FF41-84DE-6AF7AE94AB7D}" type="pres">
      <dgm:prSet presAssocID="{8D3688CC-FFD4-7949-91D6-361870341F9D}" presName="outerBoxParent" presStyleLbl="node1" presStyleIdx="0" presStyleCnt="3"/>
      <dgm:spPr/>
    </dgm:pt>
    <dgm:pt modelId="{93E8F7C1-94E9-D342-BCAA-53CD75FC80D3}" type="pres">
      <dgm:prSet presAssocID="{8D3688CC-FFD4-7949-91D6-361870341F9D}" presName="outerBoxChildren" presStyleCnt="0"/>
      <dgm:spPr/>
    </dgm:pt>
    <dgm:pt modelId="{53E2F622-4F6B-A949-BB52-663DFF7DD75B}" type="pres">
      <dgm:prSet presAssocID="{8D3688CC-FFD4-7949-91D6-361870341F9D}" presName="middleBox" presStyleCnt="0"/>
      <dgm:spPr/>
    </dgm:pt>
    <dgm:pt modelId="{377F97E2-647A-D844-BBC0-1EBDDE4B85F5}" type="pres">
      <dgm:prSet presAssocID="{8D3688CC-FFD4-7949-91D6-361870341F9D}" presName="middleBoxParent" presStyleLbl="node1" presStyleIdx="1" presStyleCnt="3"/>
      <dgm:spPr/>
    </dgm:pt>
    <dgm:pt modelId="{AAB279ED-79A5-4047-BB52-ED24EE295011}" type="pres">
      <dgm:prSet presAssocID="{8D3688CC-FFD4-7949-91D6-361870341F9D}" presName="middleBoxChildren" presStyleCnt="0"/>
      <dgm:spPr/>
    </dgm:pt>
    <dgm:pt modelId="{51DC4C1C-C56B-EA4A-92B6-FCB94C809430}" type="pres">
      <dgm:prSet presAssocID="{8D3688CC-FFD4-7949-91D6-361870341F9D}" presName="centerBox" presStyleCnt="0"/>
      <dgm:spPr/>
    </dgm:pt>
    <dgm:pt modelId="{9B9256C7-BA2B-C14F-B216-B0DD53F65DE8}" type="pres">
      <dgm:prSet presAssocID="{8D3688CC-FFD4-7949-91D6-361870341F9D}" presName="centerBoxParent" presStyleLbl="node1" presStyleIdx="2" presStyleCnt="3"/>
      <dgm:spPr/>
    </dgm:pt>
  </dgm:ptLst>
  <dgm:cxnLst>
    <dgm:cxn modelId="{C3ADDA16-B70A-F346-AE29-81D3D46119E4}" type="presOf" srcId="{7FDAEEA5-20BB-1B42-8ACE-8EFA908B6910}" destId="{9B9256C7-BA2B-C14F-B216-B0DD53F65DE8}" srcOrd="0" destOrd="0" presId="urn:microsoft.com/office/officeart/2005/8/layout/target2"/>
    <dgm:cxn modelId="{8D94DD1F-BA5E-2041-A3AB-2D4FA901BA0E}" type="presOf" srcId="{2D263029-3319-3949-992A-62991BF29586}" destId="{377F97E2-647A-D844-BBC0-1EBDDE4B85F5}" srcOrd="0" destOrd="0" presId="urn:microsoft.com/office/officeart/2005/8/layout/target2"/>
    <dgm:cxn modelId="{ADA7D92F-6228-A843-B87A-2FB984D41D02}" srcId="{8D3688CC-FFD4-7949-91D6-361870341F9D}" destId="{2D263029-3319-3949-992A-62991BF29586}" srcOrd="1" destOrd="0" parTransId="{5DBD1A94-5487-A24B-84AE-A1E37C23AA31}" sibTransId="{EC533442-2AA4-F142-A84B-A0E1352F24D5}"/>
    <dgm:cxn modelId="{AAFC4547-FB90-A345-AA33-D527BE337F32}" type="presOf" srcId="{8D3688CC-FFD4-7949-91D6-361870341F9D}" destId="{D92504C3-33FA-4647-AF9F-EC2AAAB71B2F}" srcOrd="0" destOrd="0" presId="urn:microsoft.com/office/officeart/2005/8/layout/target2"/>
    <dgm:cxn modelId="{59B2BC87-03ED-7F4F-A9F1-A5FED4D27382}" type="presOf" srcId="{A1115FB1-CF9B-9340-8770-6EA05B310BD1}" destId="{AEDC6D07-1F4E-FF41-84DE-6AF7AE94AB7D}" srcOrd="0" destOrd="0" presId="urn:microsoft.com/office/officeart/2005/8/layout/target2"/>
    <dgm:cxn modelId="{9C756EB0-0486-6446-BC25-1D28BABAB4BC}" srcId="{8D3688CC-FFD4-7949-91D6-361870341F9D}" destId="{A1115FB1-CF9B-9340-8770-6EA05B310BD1}" srcOrd="0" destOrd="0" parTransId="{3BE46096-64B8-1545-A73B-F0E0ABE5BDD9}" sibTransId="{589BF457-EF25-7E42-9037-EE279EA57B41}"/>
    <dgm:cxn modelId="{721C00F6-B01D-324A-9812-80F7D07D4C5E}" srcId="{8D3688CC-FFD4-7949-91D6-361870341F9D}" destId="{7FDAEEA5-20BB-1B42-8ACE-8EFA908B6910}" srcOrd="2" destOrd="0" parTransId="{719197F2-4119-CE46-BC23-C8053ABF14FD}" sibTransId="{9A428A2D-B94D-4241-99A2-51D758A82E99}"/>
    <dgm:cxn modelId="{4B805852-AC0E-3D45-AE44-D04EAAB0C322}" type="presParOf" srcId="{D92504C3-33FA-4647-AF9F-EC2AAAB71B2F}" destId="{CF8CC03F-AC9B-6D44-A736-035952F1FE29}" srcOrd="0" destOrd="0" presId="urn:microsoft.com/office/officeart/2005/8/layout/target2"/>
    <dgm:cxn modelId="{2767E6E9-7A56-804B-8839-A4900C530C08}" type="presParOf" srcId="{CF8CC03F-AC9B-6D44-A736-035952F1FE29}" destId="{AEDC6D07-1F4E-FF41-84DE-6AF7AE94AB7D}" srcOrd="0" destOrd="0" presId="urn:microsoft.com/office/officeart/2005/8/layout/target2"/>
    <dgm:cxn modelId="{84843CED-46E2-AD4E-A31F-CD18D52B264E}" type="presParOf" srcId="{CF8CC03F-AC9B-6D44-A736-035952F1FE29}" destId="{93E8F7C1-94E9-D342-BCAA-53CD75FC80D3}" srcOrd="1" destOrd="0" presId="urn:microsoft.com/office/officeart/2005/8/layout/target2"/>
    <dgm:cxn modelId="{8F01FAA3-1CE2-2645-9374-45B6F4BB8C99}" type="presParOf" srcId="{D92504C3-33FA-4647-AF9F-EC2AAAB71B2F}" destId="{53E2F622-4F6B-A949-BB52-663DFF7DD75B}" srcOrd="1" destOrd="0" presId="urn:microsoft.com/office/officeart/2005/8/layout/target2"/>
    <dgm:cxn modelId="{C8A925B4-13BC-DB42-A76D-1E89ABC7AE72}" type="presParOf" srcId="{53E2F622-4F6B-A949-BB52-663DFF7DD75B}" destId="{377F97E2-647A-D844-BBC0-1EBDDE4B85F5}" srcOrd="0" destOrd="0" presId="urn:microsoft.com/office/officeart/2005/8/layout/target2"/>
    <dgm:cxn modelId="{D5591F9E-48AE-954E-8CDC-5D96741155B4}" type="presParOf" srcId="{53E2F622-4F6B-A949-BB52-663DFF7DD75B}" destId="{AAB279ED-79A5-4047-BB52-ED24EE295011}" srcOrd="1" destOrd="0" presId="urn:microsoft.com/office/officeart/2005/8/layout/target2"/>
    <dgm:cxn modelId="{2F07816E-CB48-9444-8238-78249711D28F}" type="presParOf" srcId="{D92504C3-33FA-4647-AF9F-EC2AAAB71B2F}" destId="{51DC4C1C-C56B-EA4A-92B6-FCB94C809430}" srcOrd="2" destOrd="0" presId="urn:microsoft.com/office/officeart/2005/8/layout/target2"/>
    <dgm:cxn modelId="{518C9251-FADE-BE4C-8ADE-C80A7EAA4EA1}" type="presParOf" srcId="{51DC4C1C-C56B-EA4A-92B6-FCB94C809430}" destId="{9B9256C7-BA2B-C14F-B216-B0DD53F65DE8}"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C6D07-1F4E-FF41-84DE-6AF7AE94AB7D}">
      <dsp:nvSpPr>
        <dsp:cNvPr id="0" name=""/>
        <dsp:cNvSpPr/>
      </dsp:nvSpPr>
      <dsp:spPr>
        <a:xfrm>
          <a:off x="0" y="0"/>
          <a:ext cx="1867512" cy="1136101"/>
        </a:xfrm>
        <a:prstGeom prst="roundRect">
          <a:avLst>
            <a:gd name="adj" fmla="val 8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881741" numCol="1" spcCol="1270" anchor="t" anchorCtr="0">
          <a:noAutofit/>
        </a:bodyPr>
        <a:lstStyle/>
        <a:p>
          <a:pPr marL="0" lvl="0" indent="0" algn="l" defTabSz="444500">
            <a:lnSpc>
              <a:spcPct val="90000"/>
            </a:lnSpc>
            <a:spcBef>
              <a:spcPct val="0"/>
            </a:spcBef>
            <a:spcAft>
              <a:spcPct val="35000"/>
            </a:spcAft>
            <a:buNone/>
          </a:pPr>
          <a:r>
            <a:rPr lang="en-US" sz="1000" kern="1200" dirty="0"/>
            <a:t>Company Review</a:t>
          </a:r>
        </a:p>
      </dsp:txBody>
      <dsp:txXfrm>
        <a:off x="28284" y="28284"/>
        <a:ext cx="1810944" cy="1079533"/>
      </dsp:txXfrm>
    </dsp:sp>
    <dsp:sp modelId="{377F97E2-647A-D844-BBC0-1EBDDE4B85F5}">
      <dsp:nvSpPr>
        <dsp:cNvPr id="0" name=""/>
        <dsp:cNvSpPr/>
      </dsp:nvSpPr>
      <dsp:spPr>
        <a:xfrm>
          <a:off x="46687" y="284025"/>
          <a:ext cx="1774136" cy="795270"/>
        </a:xfrm>
        <a:prstGeom prst="roundRect">
          <a:avLst>
            <a:gd name="adj" fmla="val 105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504997" numCol="1" spcCol="1270" anchor="t" anchorCtr="0">
          <a:noAutofit/>
        </a:bodyPr>
        <a:lstStyle/>
        <a:p>
          <a:pPr marL="0" lvl="0" indent="0" algn="l" defTabSz="444500">
            <a:lnSpc>
              <a:spcPct val="90000"/>
            </a:lnSpc>
            <a:spcBef>
              <a:spcPct val="0"/>
            </a:spcBef>
            <a:spcAft>
              <a:spcPct val="35000"/>
            </a:spcAft>
            <a:buNone/>
          </a:pPr>
          <a:r>
            <a:rPr lang="en-US" sz="1000" kern="1200" dirty="0"/>
            <a:t>Team Review </a:t>
          </a:r>
        </a:p>
      </dsp:txBody>
      <dsp:txXfrm>
        <a:off x="71144" y="308482"/>
        <a:ext cx="1725222" cy="746356"/>
      </dsp:txXfrm>
    </dsp:sp>
    <dsp:sp modelId="{9B9256C7-BA2B-C14F-B216-B0DD53F65DE8}">
      <dsp:nvSpPr>
        <dsp:cNvPr id="0" name=""/>
        <dsp:cNvSpPr/>
      </dsp:nvSpPr>
      <dsp:spPr>
        <a:xfrm>
          <a:off x="93375" y="568050"/>
          <a:ext cx="1680760" cy="454440"/>
        </a:xfrm>
        <a:prstGeom prst="roundRect">
          <a:avLst>
            <a:gd name="adj" fmla="val 105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71120" numCol="1" spcCol="1270" anchor="t" anchorCtr="0">
          <a:noAutofit/>
        </a:bodyPr>
        <a:lstStyle/>
        <a:p>
          <a:pPr marL="0" lvl="0" indent="0" algn="l" defTabSz="444500">
            <a:lnSpc>
              <a:spcPct val="90000"/>
            </a:lnSpc>
            <a:spcBef>
              <a:spcPct val="0"/>
            </a:spcBef>
            <a:spcAft>
              <a:spcPct val="35000"/>
            </a:spcAft>
            <a:buNone/>
          </a:pPr>
          <a:r>
            <a:rPr lang="en-US" sz="1000" kern="1200" dirty="0"/>
            <a:t>Individual Reporting</a:t>
          </a:r>
        </a:p>
      </dsp:txBody>
      <dsp:txXfrm>
        <a:off x="107351" y="582026"/>
        <a:ext cx="1652808" cy="426488"/>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997631"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23656" y="1"/>
            <a:ext cx="3997631" cy="351957"/>
          </a:xfrm>
          <a:prstGeom prst="rect">
            <a:avLst/>
          </a:prstGeom>
        </p:spPr>
        <p:txBody>
          <a:bodyPr vert="horz" lIns="91440" tIns="45720" rIns="91440" bIns="45720" rtlCol="0"/>
          <a:lstStyle>
            <a:lvl1pPr algn="r">
              <a:defRPr sz="1200"/>
            </a:lvl1pPr>
          </a:lstStyle>
          <a:p>
            <a:fld id="{3000B5B9-639E-4B3F-B377-E561BAA594BF}" type="datetimeFigureOut">
              <a:rPr lang="en-US" smtClean="0"/>
              <a:t>3/4/2021</a:t>
            </a:fld>
            <a:endParaRPr lang="en-US"/>
          </a:p>
        </p:txBody>
      </p:sp>
      <p:sp>
        <p:nvSpPr>
          <p:cNvPr id="4" name="Footer Placeholder 3"/>
          <p:cNvSpPr>
            <a:spLocks noGrp="1"/>
          </p:cNvSpPr>
          <p:nvPr>
            <p:ph type="ftr" sz="quarter" idx="2"/>
          </p:nvPr>
        </p:nvSpPr>
        <p:spPr>
          <a:xfrm>
            <a:off x="1" y="6658446"/>
            <a:ext cx="3997631"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23656" y="6658446"/>
            <a:ext cx="3997631" cy="351957"/>
          </a:xfrm>
          <a:prstGeom prst="rect">
            <a:avLst/>
          </a:prstGeom>
        </p:spPr>
        <p:txBody>
          <a:bodyPr vert="horz" lIns="91440" tIns="45720" rIns="91440" bIns="45720" rtlCol="0" anchor="b"/>
          <a:lstStyle>
            <a:lvl1pPr algn="r">
              <a:defRPr sz="1200"/>
            </a:lvl1pPr>
          </a:lstStyle>
          <a:p>
            <a:fld id="{4EC9FFAB-7C0D-43A6-A1C4-D9DD10F127BB}" type="slidenum">
              <a:rPr lang="en-US" smtClean="0"/>
              <a:t>‹#›</a:t>
            </a:fld>
            <a:endParaRPr lang="en-US"/>
          </a:p>
        </p:txBody>
      </p:sp>
    </p:spTree>
    <p:extLst>
      <p:ext uri="{BB962C8B-B14F-4D97-AF65-F5344CB8AC3E}">
        <p14:creationId xmlns:p14="http://schemas.microsoft.com/office/powerpoint/2010/main" val="1952640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96796" cy="3517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24445" y="2"/>
            <a:ext cx="3996796" cy="351737"/>
          </a:xfrm>
          <a:prstGeom prst="rect">
            <a:avLst/>
          </a:prstGeom>
        </p:spPr>
        <p:txBody>
          <a:bodyPr vert="horz" lIns="91440" tIns="45720" rIns="91440" bIns="45720" rtlCol="0"/>
          <a:lstStyle>
            <a:lvl1pPr algn="r">
              <a:defRPr sz="1200"/>
            </a:lvl1pPr>
          </a:lstStyle>
          <a:p>
            <a:fld id="{14D3DE14-B995-447F-B84D-939E37278DAD}" type="datetimeFigureOut">
              <a:rPr lang="en-US" smtClean="0"/>
              <a:t>3/4/2021</a:t>
            </a:fld>
            <a:endParaRPr lang="en-US"/>
          </a:p>
        </p:txBody>
      </p:sp>
      <p:sp>
        <p:nvSpPr>
          <p:cNvPr id="4" name="Slide Image Placeholder 3"/>
          <p:cNvSpPr>
            <a:spLocks noGrp="1" noRot="1" noChangeAspect="1"/>
          </p:cNvSpPr>
          <p:nvPr>
            <p:ph type="sldImg" idx="2"/>
          </p:nvPr>
        </p:nvSpPr>
        <p:spPr>
          <a:xfrm>
            <a:off x="2509838"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2338" y="3373756"/>
            <a:ext cx="7378700" cy="276034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5"/>
            <a:ext cx="3996796" cy="35173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24445" y="6658665"/>
            <a:ext cx="3996796" cy="351736"/>
          </a:xfrm>
          <a:prstGeom prst="rect">
            <a:avLst/>
          </a:prstGeom>
        </p:spPr>
        <p:txBody>
          <a:bodyPr vert="horz" lIns="91440" tIns="45720" rIns="91440" bIns="45720" rtlCol="0" anchor="b"/>
          <a:lstStyle>
            <a:lvl1pPr algn="r">
              <a:defRPr sz="1200"/>
            </a:lvl1pPr>
          </a:lstStyle>
          <a:p>
            <a:fld id="{9E4AACEF-43C6-4FEF-B146-1881A648514F}" type="slidenum">
              <a:rPr lang="en-US" smtClean="0"/>
              <a:t>‹#›</a:t>
            </a:fld>
            <a:endParaRPr lang="en-US"/>
          </a:p>
        </p:txBody>
      </p:sp>
    </p:spTree>
    <p:extLst>
      <p:ext uri="{BB962C8B-B14F-4D97-AF65-F5344CB8AC3E}">
        <p14:creationId xmlns:p14="http://schemas.microsoft.com/office/powerpoint/2010/main" val="2534820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AACEF-43C6-4FEF-B146-1881A6485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325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AACEF-43C6-4FEF-B146-1881A648514F}" type="slidenum">
              <a:rPr lang="en-US" smtClean="0"/>
              <a:t>12</a:t>
            </a:fld>
            <a:endParaRPr lang="en-US"/>
          </a:p>
        </p:txBody>
      </p:sp>
    </p:spTree>
    <p:extLst>
      <p:ext uri="{BB962C8B-B14F-4D97-AF65-F5344CB8AC3E}">
        <p14:creationId xmlns:p14="http://schemas.microsoft.com/office/powerpoint/2010/main" val="266695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AACEF-43C6-4FEF-B146-1881A648514F}" type="slidenum">
              <a:rPr lang="en-US" smtClean="0"/>
              <a:t>13</a:t>
            </a:fld>
            <a:endParaRPr lang="en-US"/>
          </a:p>
        </p:txBody>
      </p:sp>
    </p:spTree>
    <p:extLst>
      <p:ext uri="{BB962C8B-B14F-4D97-AF65-F5344CB8AC3E}">
        <p14:creationId xmlns:p14="http://schemas.microsoft.com/office/powerpoint/2010/main" val="3143047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AACEF-43C6-4FEF-B146-1881A648514F}" type="slidenum">
              <a:rPr lang="en-US" smtClean="0"/>
              <a:t>14</a:t>
            </a:fld>
            <a:endParaRPr lang="en-US"/>
          </a:p>
        </p:txBody>
      </p:sp>
    </p:spTree>
    <p:extLst>
      <p:ext uri="{BB962C8B-B14F-4D97-AF65-F5344CB8AC3E}">
        <p14:creationId xmlns:p14="http://schemas.microsoft.com/office/powerpoint/2010/main" val="192961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we provide recommendations for filling the implementation-readiness gaps, e.g., set targets and dates in-app, add Q1 initiatives in app, etc.</a:t>
            </a:r>
          </a:p>
        </p:txBody>
      </p:sp>
      <p:sp>
        <p:nvSpPr>
          <p:cNvPr id="4" name="Slide Number Placeholder 3"/>
          <p:cNvSpPr>
            <a:spLocks noGrp="1"/>
          </p:cNvSpPr>
          <p:nvPr>
            <p:ph type="sldNum" sz="quarter" idx="5"/>
          </p:nvPr>
        </p:nvSpPr>
        <p:spPr/>
        <p:txBody>
          <a:bodyPr/>
          <a:lstStyle/>
          <a:p>
            <a:fld id="{9E4AACEF-43C6-4FEF-B146-1881A648514F}" type="slidenum">
              <a:rPr lang="en-US" smtClean="0"/>
              <a:t>15</a:t>
            </a:fld>
            <a:endParaRPr lang="en-US"/>
          </a:p>
        </p:txBody>
      </p:sp>
    </p:spTree>
    <p:extLst>
      <p:ext uri="{BB962C8B-B14F-4D97-AF65-F5344CB8AC3E}">
        <p14:creationId xmlns:p14="http://schemas.microsoft.com/office/powerpoint/2010/main" val="1938357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4AACEF-43C6-4FEF-B146-1881A648514F}" type="slidenum">
              <a:rPr lang="en-US" smtClean="0"/>
              <a:t>16</a:t>
            </a:fld>
            <a:endParaRPr lang="en-US"/>
          </a:p>
        </p:txBody>
      </p:sp>
    </p:spTree>
    <p:extLst>
      <p:ext uri="{BB962C8B-B14F-4D97-AF65-F5344CB8AC3E}">
        <p14:creationId xmlns:p14="http://schemas.microsoft.com/office/powerpoint/2010/main" val="595906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90" name="Google Shape;183;g559916ee03_0_73:notes">
            <a:extLst>
              <a:ext uri="{FF2B5EF4-FFF2-40B4-BE49-F238E27FC236}">
                <a16:creationId xmlns:a16="http://schemas.microsoft.com/office/drawing/2014/main" id="{A19A7C56-ADFA-A440-A6E2-04EECC890721}"/>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89091" name="Google Shape;184;g559916ee03_0_73:notes">
            <a:extLst>
              <a:ext uri="{FF2B5EF4-FFF2-40B4-BE49-F238E27FC236}">
                <a16:creationId xmlns:a16="http://schemas.microsoft.com/office/drawing/2014/main" id="{F5B1FC7F-7A5B-D14C-A13A-2E9C30151D55}"/>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110295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90" name="Google Shape;183;g559916ee03_0_73:notes">
            <a:extLst>
              <a:ext uri="{FF2B5EF4-FFF2-40B4-BE49-F238E27FC236}">
                <a16:creationId xmlns:a16="http://schemas.microsoft.com/office/drawing/2014/main" id="{A19A7C56-ADFA-A440-A6E2-04EECC890721}"/>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89091" name="Google Shape;184;g559916ee03_0_73:notes">
            <a:extLst>
              <a:ext uri="{FF2B5EF4-FFF2-40B4-BE49-F238E27FC236}">
                <a16:creationId xmlns:a16="http://schemas.microsoft.com/office/drawing/2014/main" id="{F5B1FC7F-7A5B-D14C-A13A-2E9C30151D55}"/>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201599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1" dirty="0"/>
          </a:p>
          <a:p>
            <a:pPr marL="0" indent="0">
              <a:buNone/>
            </a:pPr>
            <a:endParaRPr lang="en-US" sz="1200" b="1" dirty="0"/>
          </a:p>
          <a:p>
            <a:pPr marL="0" indent="0">
              <a:buNone/>
            </a:pPr>
            <a:r>
              <a:rPr lang="en-US" sz="1200" b="1" dirty="0"/>
              <a:t>Cross-Department Goal Teams w/ Goal Leads</a:t>
            </a:r>
          </a:p>
          <a:p>
            <a:pPr marL="0" indent="0">
              <a:buNone/>
            </a:pPr>
            <a:r>
              <a:rPr lang="en-US" sz="1200" dirty="0"/>
              <a:t>In this model, goals are assigned to cross-department teams. Primary corporate goals are assigned to a manager and the supporting initiatives are assigned to individuals or a division. Teams gather once a month to discuss initiative’s progress, actions in-progress or completed, and review performance measures. Additionally, Goal Teams must also come to the monthly corporate strategy review meeting to report on the progress of their goals and actions.</a:t>
            </a:r>
          </a:p>
          <a:p>
            <a:pPr marL="0" indent="0">
              <a:buNone/>
            </a:pPr>
            <a:endParaRPr lang="en-US" sz="1200" dirty="0"/>
          </a:p>
          <a:p>
            <a:pPr marL="0" indent="0">
              <a:buNone/>
            </a:pPr>
            <a:r>
              <a:rPr lang="en-US" sz="1200" b="1" dirty="0"/>
              <a:t>Department/Functional Teams w/ VPs or Department Managers as Leads</a:t>
            </a:r>
          </a:p>
          <a:p>
            <a:pPr marL="0" indent="0">
              <a:buNone/>
            </a:pPr>
            <a:r>
              <a:rPr lang="en-US" sz="1200" dirty="0"/>
              <a:t>In this model, initiatives are still assigned with a cross-functional mindset, but Department Managers, Assistant Managers, and Supervisors meet monthly to talk about the initiatives that fall within their division and the corporate goals they support. Then, Department Managers come to the corporate monthly strategy review meeting ready to report goal-by-goal on the initiatives they own.</a:t>
            </a:r>
          </a:p>
          <a:p>
            <a:pPr marL="0" indent="0">
              <a:buNone/>
            </a:pPr>
            <a:endParaRPr lang="en-US" sz="1200" dirty="0"/>
          </a:p>
          <a:p>
            <a:pPr marL="0" indent="0">
              <a:buNone/>
            </a:pPr>
            <a:r>
              <a:rPr lang="en-US" sz="1200" b="1" dirty="0"/>
              <a:t>Individual Management w/ Individual Contributors as Leads</a:t>
            </a:r>
          </a:p>
          <a:p>
            <a:pPr marL="0" indent="0">
              <a:buNone/>
            </a:pPr>
            <a:r>
              <a:rPr lang="en-US" sz="1200" dirty="0"/>
              <a:t>We expect that individuals will do what was assigned to them in the plan, then come to the monthly corporate strategy review prepared to speak to their progress so we can see our collective progress against the goals. This is one of the simpler approaches and can speak to the direct structure of your plan.</a:t>
            </a:r>
          </a:p>
          <a:p>
            <a:endParaRPr lang="en-US" dirty="0"/>
          </a:p>
        </p:txBody>
      </p:sp>
      <p:sp>
        <p:nvSpPr>
          <p:cNvPr id="4" name="Slide Number Placeholder 3"/>
          <p:cNvSpPr>
            <a:spLocks noGrp="1"/>
          </p:cNvSpPr>
          <p:nvPr>
            <p:ph type="sldNum" sz="quarter" idx="5"/>
          </p:nvPr>
        </p:nvSpPr>
        <p:spPr/>
        <p:txBody>
          <a:bodyPr/>
          <a:lstStyle/>
          <a:p>
            <a:fld id="{9E4AACEF-43C6-4FEF-B146-1881A648514F}" type="slidenum">
              <a:rPr lang="en-US" smtClean="0"/>
              <a:t>19</a:t>
            </a:fld>
            <a:endParaRPr lang="en-US"/>
          </a:p>
        </p:txBody>
      </p:sp>
    </p:spTree>
    <p:extLst>
      <p:ext uri="{BB962C8B-B14F-4D97-AF65-F5344CB8AC3E}">
        <p14:creationId xmlns:p14="http://schemas.microsoft.com/office/powerpoint/2010/main" val="3241067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AACEF-43C6-4FEF-B146-1881A648514F}" type="slidenum">
              <a:rPr lang="en-US" smtClean="0"/>
              <a:t>20</a:t>
            </a:fld>
            <a:endParaRPr lang="en-US"/>
          </a:p>
        </p:txBody>
      </p:sp>
    </p:spTree>
    <p:extLst>
      <p:ext uri="{BB962C8B-B14F-4D97-AF65-F5344CB8AC3E}">
        <p14:creationId xmlns:p14="http://schemas.microsoft.com/office/powerpoint/2010/main" val="2256260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AACEF-43C6-4FEF-B146-1881A648514F}" type="slidenum">
              <a:rPr lang="en-US" smtClean="0"/>
              <a:t>21</a:t>
            </a:fld>
            <a:endParaRPr lang="en-US"/>
          </a:p>
        </p:txBody>
      </p:sp>
    </p:spTree>
    <p:extLst>
      <p:ext uri="{BB962C8B-B14F-4D97-AF65-F5344CB8AC3E}">
        <p14:creationId xmlns:p14="http://schemas.microsoft.com/office/powerpoint/2010/main" val="165459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4AACEF-43C6-4FEF-B146-1881A648514F}" type="slidenum">
              <a:rPr lang="en-US" smtClean="0"/>
              <a:t>2</a:t>
            </a:fld>
            <a:endParaRPr lang="en-US"/>
          </a:p>
        </p:txBody>
      </p:sp>
    </p:spTree>
    <p:extLst>
      <p:ext uri="{BB962C8B-B14F-4D97-AF65-F5344CB8AC3E}">
        <p14:creationId xmlns:p14="http://schemas.microsoft.com/office/powerpoint/2010/main" val="595906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but update… </a:t>
            </a:r>
          </a:p>
        </p:txBody>
      </p:sp>
      <p:sp>
        <p:nvSpPr>
          <p:cNvPr id="4" name="Slide Number Placeholder 3"/>
          <p:cNvSpPr>
            <a:spLocks noGrp="1"/>
          </p:cNvSpPr>
          <p:nvPr>
            <p:ph type="sldNum" sz="quarter" idx="5"/>
          </p:nvPr>
        </p:nvSpPr>
        <p:spPr/>
        <p:txBody>
          <a:bodyPr/>
          <a:lstStyle/>
          <a:p>
            <a:fld id="{9E4AACEF-43C6-4FEF-B146-1881A648514F}" type="slidenum">
              <a:rPr lang="en-US" smtClean="0"/>
              <a:t>22</a:t>
            </a:fld>
            <a:endParaRPr lang="en-US"/>
          </a:p>
        </p:txBody>
      </p:sp>
    </p:spTree>
    <p:extLst>
      <p:ext uri="{BB962C8B-B14F-4D97-AF65-F5344CB8AC3E}">
        <p14:creationId xmlns:p14="http://schemas.microsoft.com/office/powerpoint/2010/main" val="2063513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we provide recommendations for filling the implementation-readiness gaps, e.g., set targets and dates in-app, add Q1 initiatives in app, etc.</a:t>
            </a:r>
          </a:p>
        </p:txBody>
      </p:sp>
      <p:sp>
        <p:nvSpPr>
          <p:cNvPr id="4" name="Slide Number Placeholder 3"/>
          <p:cNvSpPr>
            <a:spLocks noGrp="1"/>
          </p:cNvSpPr>
          <p:nvPr>
            <p:ph type="sldNum" sz="quarter" idx="5"/>
          </p:nvPr>
        </p:nvSpPr>
        <p:spPr/>
        <p:txBody>
          <a:bodyPr/>
          <a:lstStyle/>
          <a:p>
            <a:fld id="{9E4AACEF-43C6-4FEF-B146-1881A648514F}" type="slidenum">
              <a:rPr lang="en-US" smtClean="0"/>
              <a:t>25</a:t>
            </a:fld>
            <a:endParaRPr lang="en-US"/>
          </a:p>
        </p:txBody>
      </p:sp>
    </p:spTree>
    <p:extLst>
      <p:ext uri="{BB962C8B-B14F-4D97-AF65-F5344CB8AC3E}">
        <p14:creationId xmlns:p14="http://schemas.microsoft.com/office/powerpoint/2010/main" val="99874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not judging quality of the strategy with this eval., simply implementation-readiness</a:t>
            </a:r>
          </a:p>
        </p:txBody>
      </p:sp>
      <p:sp>
        <p:nvSpPr>
          <p:cNvPr id="4" name="Slide Number Placeholder 3"/>
          <p:cNvSpPr>
            <a:spLocks noGrp="1"/>
          </p:cNvSpPr>
          <p:nvPr>
            <p:ph type="sldNum" sz="quarter" idx="5"/>
          </p:nvPr>
        </p:nvSpPr>
        <p:spPr/>
        <p:txBody>
          <a:bodyPr/>
          <a:lstStyle/>
          <a:p>
            <a:fld id="{9E4AACEF-43C6-4FEF-B146-1881A648514F}" type="slidenum">
              <a:rPr lang="en-US" smtClean="0"/>
              <a:t>3</a:t>
            </a:fld>
            <a:endParaRPr lang="en-US"/>
          </a:p>
        </p:txBody>
      </p:sp>
    </p:spTree>
    <p:extLst>
      <p:ext uri="{BB962C8B-B14F-4D97-AF65-F5344CB8AC3E}">
        <p14:creationId xmlns:p14="http://schemas.microsoft.com/office/powerpoint/2010/main" val="672932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It’d be super if these bullets were a checklist: we see you have these elements…</a:t>
            </a:r>
          </a:p>
        </p:txBody>
      </p:sp>
      <p:sp>
        <p:nvSpPr>
          <p:cNvPr id="4" name="Slide Number Placeholder 3"/>
          <p:cNvSpPr>
            <a:spLocks noGrp="1"/>
          </p:cNvSpPr>
          <p:nvPr>
            <p:ph type="sldNum" sz="quarter" idx="5"/>
          </p:nvPr>
        </p:nvSpPr>
        <p:spPr/>
        <p:txBody>
          <a:bodyPr/>
          <a:lstStyle/>
          <a:p>
            <a:fld id="{9E4AACEF-43C6-4FEF-B146-1881A648514F}" type="slidenum">
              <a:rPr lang="en-US" smtClean="0"/>
              <a:t>4</a:t>
            </a:fld>
            <a:endParaRPr lang="en-US"/>
          </a:p>
        </p:txBody>
      </p:sp>
    </p:spTree>
    <p:extLst>
      <p:ext uri="{BB962C8B-B14F-4D97-AF65-F5344CB8AC3E}">
        <p14:creationId xmlns:p14="http://schemas.microsoft.com/office/powerpoint/2010/main" val="132261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to be completed either from what we gather or in the kickoff/first plan eval meeting</a:t>
            </a:r>
          </a:p>
        </p:txBody>
      </p:sp>
      <p:sp>
        <p:nvSpPr>
          <p:cNvPr id="4" name="Slide Number Placeholder 3"/>
          <p:cNvSpPr>
            <a:spLocks noGrp="1"/>
          </p:cNvSpPr>
          <p:nvPr>
            <p:ph type="sldNum" sz="quarter" idx="5"/>
          </p:nvPr>
        </p:nvSpPr>
        <p:spPr/>
        <p:txBody>
          <a:bodyPr/>
          <a:lstStyle/>
          <a:p>
            <a:fld id="{9E4AACEF-43C6-4FEF-B146-1881A648514F}" type="slidenum">
              <a:rPr lang="en-US" smtClean="0"/>
              <a:t>5</a:t>
            </a:fld>
            <a:endParaRPr lang="en-US"/>
          </a:p>
        </p:txBody>
      </p:sp>
    </p:spTree>
    <p:extLst>
      <p:ext uri="{BB962C8B-B14F-4D97-AF65-F5344CB8AC3E}">
        <p14:creationId xmlns:p14="http://schemas.microsoft.com/office/powerpoint/2010/main" val="1484820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AACEF-43C6-4FEF-B146-1881A648514F}" type="slidenum">
              <a:rPr lang="en-US" smtClean="0"/>
              <a:t>6</a:t>
            </a:fld>
            <a:endParaRPr lang="en-US"/>
          </a:p>
        </p:txBody>
      </p:sp>
    </p:spTree>
    <p:extLst>
      <p:ext uri="{BB962C8B-B14F-4D97-AF65-F5344CB8AC3E}">
        <p14:creationId xmlns:p14="http://schemas.microsoft.com/office/powerpoint/2010/main" val="207138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it’s kind of important to continue reinforcing the levels (X.X)</a:t>
            </a:r>
          </a:p>
        </p:txBody>
      </p:sp>
      <p:sp>
        <p:nvSpPr>
          <p:cNvPr id="4" name="Slide Number Placeholder 3"/>
          <p:cNvSpPr>
            <a:spLocks noGrp="1"/>
          </p:cNvSpPr>
          <p:nvPr>
            <p:ph type="sldNum" sz="quarter" idx="5"/>
          </p:nvPr>
        </p:nvSpPr>
        <p:spPr/>
        <p:txBody>
          <a:bodyPr/>
          <a:lstStyle/>
          <a:p>
            <a:fld id="{9E4AACEF-43C6-4FEF-B146-1881A648514F}" type="slidenum">
              <a:rPr lang="en-US" smtClean="0"/>
              <a:t>7</a:t>
            </a:fld>
            <a:endParaRPr lang="en-US"/>
          </a:p>
        </p:txBody>
      </p:sp>
    </p:spTree>
    <p:extLst>
      <p:ext uri="{BB962C8B-B14F-4D97-AF65-F5344CB8AC3E}">
        <p14:creationId xmlns:p14="http://schemas.microsoft.com/office/powerpoint/2010/main" val="3367987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83658082d5_0_1387:notes"/>
          <p:cNvSpPr txBox="1">
            <a:spLocks noGrp="1"/>
          </p:cNvSpPr>
          <p:nvPr>
            <p:ph type="body" idx="1"/>
          </p:nvPr>
        </p:nvSpPr>
        <p:spPr>
          <a:xfrm>
            <a:off x="922338" y="3373756"/>
            <a:ext cx="7378800" cy="276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u="sng" dirty="0">
                <a:solidFill>
                  <a:srgbClr val="000000"/>
                </a:solidFill>
                <a:latin typeface="Arial" panose="020B0604020202020204" pitchFamily="34" charset="0"/>
                <a:ea typeface="Open Sans"/>
                <a:cs typeface="Arial" panose="020B0604020202020204" pitchFamily="34" charset="0"/>
                <a:sym typeface="Open Sans"/>
              </a:rPr>
              <a:t>“KR’S Come in two flavors” - measures or effort</a:t>
            </a:r>
            <a:r>
              <a:rPr lang="en-US" sz="1400" dirty="0">
                <a:solidFill>
                  <a:srgbClr val="000000"/>
                </a:solidFill>
                <a:latin typeface="Arial" panose="020B0604020202020204" pitchFamily="34" charset="0"/>
                <a:ea typeface="Open Sans"/>
                <a:cs typeface="Arial" panose="020B0604020202020204" pitchFamily="34" charset="0"/>
                <a:sym typeface="Open Sans"/>
              </a:rPr>
              <a:t>.  KRs don’t have to be metrics, they can be an "outcome/quantifiable metric" OR "effort initiatives” with project-based measures or outcomes.</a:t>
            </a:r>
            <a:endParaRPr sz="1400" dirty="0">
              <a:solidFill>
                <a:srgbClr val="000000"/>
              </a:solidFill>
              <a:latin typeface="Arial" panose="020B0604020202020204" pitchFamily="34" charset="0"/>
              <a:ea typeface="Open Sans"/>
              <a:cs typeface="Arial" panose="020B0604020202020204" pitchFamily="34" charset="0"/>
              <a:sym typeface="Open Sans"/>
            </a:endParaRPr>
          </a:p>
          <a:p>
            <a:pPr marL="0" lvl="0" indent="0" algn="l" rtl="0">
              <a:spcBef>
                <a:spcPts val="600"/>
              </a:spcBef>
              <a:spcAft>
                <a:spcPts val="0"/>
              </a:spcAft>
              <a:buNone/>
            </a:pPr>
            <a:endParaRPr sz="1400" dirty="0">
              <a:solidFill>
                <a:srgbClr val="000000"/>
              </a:solidFill>
              <a:latin typeface="Arial" panose="020B0604020202020204" pitchFamily="34" charset="0"/>
              <a:ea typeface="Open Sans"/>
              <a:cs typeface="Arial" panose="020B0604020202020204" pitchFamily="34" charset="0"/>
              <a:sym typeface="Open Sans"/>
            </a:endParaRPr>
          </a:p>
          <a:p>
            <a:pPr marL="228600" lvl="0" indent="0" algn="l" rtl="0">
              <a:lnSpc>
                <a:spcPct val="115000"/>
              </a:lnSpc>
              <a:spcBef>
                <a:spcPts val="600"/>
              </a:spcBef>
              <a:spcAft>
                <a:spcPts val="0"/>
              </a:spcAft>
              <a:buNone/>
            </a:pPr>
            <a:endParaRPr sz="1800" dirty="0">
              <a:solidFill>
                <a:srgbClr val="000000"/>
              </a:solidFill>
              <a:latin typeface="Arial" panose="020B0604020202020204" pitchFamily="34" charset="0"/>
              <a:ea typeface="Open Sans"/>
              <a:cs typeface="Arial" panose="020B0604020202020204" pitchFamily="34" charset="0"/>
              <a:sym typeface="Open Sans"/>
            </a:endParaRPr>
          </a:p>
          <a:p>
            <a:pPr marL="228600" lvl="0" indent="0" algn="l" rtl="0">
              <a:spcBef>
                <a:spcPts val="1200"/>
              </a:spcBef>
              <a:spcAft>
                <a:spcPts val="0"/>
              </a:spcAft>
              <a:buNone/>
            </a:pPr>
            <a:endParaRPr dirty="0">
              <a:solidFill>
                <a:srgbClr val="271F2E"/>
              </a:solidFill>
              <a:latin typeface="Arial" panose="020B0604020202020204" pitchFamily="34" charset="0"/>
              <a:ea typeface="Open Sans"/>
              <a:cs typeface="Arial" panose="020B0604020202020204" pitchFamily="34" charset="0"/>
              <a:sym typeface="Open Sans"/>
            </a:endParaRPr>
          </a:p>
        </p:txBody>
      </p:sp>
      <p:sp>
        <p:nvSpPr>
          <p:cNvPr id="811" name="Google Shape;811;g83658082d5_0_1387:notes"/>
          <p:cNvSpPr>
            <a:spLocks noGrp="1" noRot="1" noChangeAspect="1"/>
          </p:cNvSpPr>
          <p:nvPr>
            <p:ph type="sldImg" idx="2"/>
          </p:nvPr>
        </p:nvSpPr>
        <p:spPr>
          <a:xfrm>
            <a:off x="250983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2569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AACEF-43C6-4FEF-B146-1881A648514F}" type="slidenum">
              <a:rPr lang="en-US" smtClean="0"/>
              <a:t>10</a:t>
            </a:fld>
            <a:endParaRPr lang="en-US"/>
          </a:p>
        </p:txBody>
      </p:sp>
    </p:spTree>
    <p:extLst>
      <p:ext uri="{BB962C8B-B14F-4D97-AF65-F5344CB8AC3E}">
        <p14:creationId xmlns:p14="http://schemas.microsoft.com/office/powerpoint/2010/main" val="527066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80EAEFE-A2E1-491D-AF3A-DAD5CCA55EB6}"/>
              </a:ext>
            </a:extLst>
          </p:cNvPr>
          <p:cNvSpPr/>
          <p:nvPr userDrawn="1"/>
        </p:nvSpPr>
        <p:spPr>
          <a:xfrm>
            <a:off x="2" y="0"/>
            <a:ext cx="7934958" cy="6858000"/>
          </a:xfrm>
          <a:prstGeom prst="rect">
            <a:avLst/>
          </a:prstGeom>
          <a:solidFill>
            <a:srgbClr val="27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Arial" panose="020B0604020202020204" pitchFamily="34" charset="0"/>
            </a:endParaRPr>
          </a:p>
        </p:txBody>
      </p:sp>
      <p:sp>
        <p:nvSpPr>
          <p:cNvPr id="12" name="Title 1">
            <a:extLst>
              <a:ext uri="{FF2B5EF4-FFF2-40B4-BE49-F238E27FC236}">
                <a16:creationId xmlns:a16="http://schemas.microsoft.com/office/drawing/2014/main" id="{EEE93958-5915-46EE-AAA0-1130DFAF5A38}"/>
              </a:ext>
            </a:extLst>
          </p:cNvPr>
          <p:cNvSpPr>
            <a:spLocks noGrp="1"/>
          </p:cNvSpPr>
          <p:nvPr>
            <p:ph type="title" hasCustomPrompt="1"/>
          </p:nvPr>
        </p:nvSpPr>
        <p:spPr>
          <a:xfrm>
            <a:off x="838200" y="1597446"/>
            <a:ext cx="6172200" cy="4281098"/>
          </a:xfrm>
        </p:spPr>
        <p:txBody>
          <a:bodyPr anchor="t">
            <a:noAutofit/>
          </a:bodyPr>
          <a:lstStyle>
            <a:lvl1pPr algn="l">
              <a:defRPr sz="5500" b="1" i="0">
                <a:solidFill>
                  <a:schemeClr val="bg1"/>
                </a:solidFill>
                <a:latin typeface="Arial" panose="020B0604020202020204" pitchFamily="34" charset="0"/>
                <a:ea typeface="Open Sans bold" panose="020B0806030504020204" pitchFamily="34" charset="0"/>
                <a:cs typeface="Arial" panose="020B0604020202020204" pitchFamily="34" charset="0"/>
              </a:defRPr>
            </a:lvl1pPr>
          </a:lstStyle>
          <a:p>
            <a:r>
              <a:rPr lang="en-US" dirty="0"/>
              <a:t>CLICK TO EDIT MASTER TITLE STYLE</a:t>
            </a:r>
          </a:p>
        </p:txBody>
      </p:sp>
      <p:sp>
        <p:nvSpPr>
          <p:cNvPr id="19" name="Slide Number Placeholder 8">
            <a:extLst>
              <a:ext uri="{FF2B5EF4-FFF2-40B4-BE49-F238E27FC236}">
                <a16:creationId xmlns:a16="http://schemas.microsoft.com/office/drawing/2014/main" id="{B0581CEF-C49C-4744-8DC2-D345F4C87793}"/>
              </a:ext>
            </a:extLst>
          </p:cNvPr>
          <p:cNvSpPr>
            <a:spLocks noGrp="1"/>
          </p:cNvSpPr>
          <p:nvPr>
            <p:ph type="sldNum" sz="quarter" idx="4"/>
          </p:nvPr>
        </p:nvSpPr>
        <p:spPr>
          <a:xfrm>
            <a:off x="8610600" y="6356350"/>
            <a:ext cx="2971800" cy="365125"/>
          </a:xfrm>
          <a:prstGeom prst="rect">
            <a:avLst/>
          </a:prstGeom>
        </p:spPr>
        <p:txBody>
          <a:bodyPr anchor="ctr"/>
          <a:lstStyle>
            <a:lvl1pPr algn="r">
              <a:defRPr sz="1200">
                <a:solidFill>
                  <a:schemeClr val="bg1">
                    <a:lumMod val="65000"/>
                  </a:schemeClr>
                </a:solidFill>
              </a:defRPr>
            </a:lvl1pPr>
          </a:lstStyle>
          <a:p>
            <a:fld id="{C4571D8C-3DF3-4B67-A3E0-450A9EE530C4}" type="slidenum">
              <a:rPr lang="en-US" smtClean="0"/>
              <a:pPr/>
              <a:t>‹#›</a:t>
            </a:fld>
            <a:endParaRPr lang="en-US" dirty="0"/>
          </a:p>
        </p:txBody>
      </p:sp>
      <p:sp>
        <p:nvSpPr>
          <p:cNvPr id="13" name="Picture Placeholder 12">
            <a:extLst>
              <a:ext uri="{FF2B5EF4-FFF2-40B4-BE49-F238E27FC236}">
                <a16:creationId xmlns:a16="http://schemas.microsoft.com/office/drawing/2014/main" id="{7FDC252D-9C70-4ADA-85CF-064F5EAB88E0}"/>
              </a:ext>
            </a:extLst>
          </p:cNvPr>
          <p:cNvSpPr>
            <a:spLocks noGrp="1"/>
          </p:cNvSpPr>
          <p:nvPr>
            <p:ph type="pic" sz="quarter" idx="10" hasCustomPrompt="1"/>
          </p:nvPr>
        </p:nvSpPr>
        <p:spPr>
          <a:xfrm>
            <a:off x="8307421" y="1597446"/>
            <a:ext cx="3274979" cy="3674945"/>
          </a:xfrm>
        </p:spPr>
        <p:txBody>
          <a:bodyPr/>
          <a:lstStyle>
            <a:lvl1pPr marL="0" indent="0" algn="ctr">
              <a:buNone/>
              <a:defRPr/>
            </a:lvl1pPr>
          </a:lstStyle>
          <a:p>
            <a:r>
              <a:rPr lang="en-US" dirty="0"/>
              <a:t>INSERT CLIENT LOGO HERE</a:t>
            </a:r>
          </a:p>
        </p:txBody>
      </p:sp>
      <p:sp>
        <p:nvSpPr>
          <p:cNvPr id="20" name="Date Placeholder 3">
            <a:extLst>
              <a:ext uri="{FF2B5EF4-FFF2-40B4-BE49-F238E27FC236}">
                <a16:creationId xmlns:a16="http://schemas.microsoft.com/office/drawing/2014/main" id="{38DF8906-2C54-4A0B-A2BC-2AECDCB60923}"/>
              </a:ext>
            </a:extLst>
          </p:cNvPr>
          <p:cNvSpPr>
            <a:spLocks noGrp="1"/>
          </p:cNvSpPr>
          <p:nvPr>
            <p:ph type="dt" sz="half" idx="2"/>
          </p:nvPr>
        </p:nvSpPr>
        <p:spPr>
          <a:xfrm>
            <a:off x="8610600" y="5989637"/>
            <a:ext cx="2971800" cy="365125"/>
          </a:xfrm>
          <a:prstGeom prst="rect">
            <a:avLst/>
          </a:prstGeom>
        </p:spPr>
        <p:txBody>
          <a:bodyPr anchor="ctr"/>
          <a:lstStyle>
            <a:lvl1pPr algn="r">
              <a:defRPr sz="1200" b="0" i="0">
                <a:solidFill>
                  <a:schemeClr val="bg1">
                    <a:lumMod val="50000"/>
                  </a:schemeClr>
                </a:solidFill>
                <a:latin typeface="Arial" panose="020B0604020202020204" pitchFamily="34" charset="0"/>
              </a:defRPr>
            </a:lvl1pPr>
          </a:lstStyle>
          <a:p>
            <a:fld id="{19236122-84B9-4756-A890-68E889805530}" type="datetime1">
              <a:rPr lang="en-US" smtClean="0"/>
              <a:pPr/>
              <a:t>3/4/2021</a:t>
            </a:fld>
            <a:endParaRPr lang="en-US" dirty="0"/>
          </a:p>
        </p:txBody>
      </p:sp>
    </p:spTree>
    <p:extLst>
      <p:ext uri="{BB962C8B-B14F-4D97-AF65-F5344CB8AC3E}">
        <p14:creationId xmlns:p14="http://schemas.microsoft.com/office/powerpoint/2010/main" val="349998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626FD22-9A7B-4CD3-B657-7C711303467E}"/>
              </a:ext>
            </a:extLst>
          </p:cNvPr>
          <p:cNvSpPr>
            <a:spLocks noGrp="1"/>
          </p:cNvSpPr>
          <p:nvPr>
            <p:ph type="title" hasCustomPrompt="1"/>
          </p:nvPr>
        </p:nvSpPr>
        <p:spPr>
          <a:xfrm>
            <a:off x="838200" y="482213"/>
            <a:ext cx="10515600" cy="793750"/>
          </a:xfrm>
        </p:spPr>
        <p:txBody>
          <a:bodyPr>
            <a:noAutofit/>
          </a:bodyPr>
          <a:lstStyle>
            <a:lvl1pPr algn="l">
              <a:defRPr sz="3000" b="1" i="0" spc="0">
                <a:solidFill>
                  <a:srgbClr val="47464E"/>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a:t>
            </a:r>
          </a:p>
        </p:txBody>
      </p:sp>
      <p:sp>
        <p:nvSpPr>
          <p:cNvPr id="6" name="Rectangle 5">
            <a:extLst>
              <a:ext uri="{FF2B5EF4-FFF2-40B4-BE49-F238E27FC236}">
                <a16:creationId xmlns:a16="http://schemas.microsoft.com/office/drawing/2014/main" id="{432DDC73-6F4C-E14C-9937-4ABF0186F4BF}"/>
              </a:ext>
            </a:extLst>
          </p:cNvPr>
          <p:cNvSpPr/>
          <p:nvPr userDrawn="1"/>
        </p:nvSpPr>
        <p:spPr>
          <a:xfrm>
            <a:off x="838200" y="460955"/>
            <a:ext cx="3428999" cy="45719"/>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10" name="Content Placeholder 4">
            <a:extLst>
              <a:ext uri="{FF2B5EF4-FFF2-40B4-BE49-F238E27FC236}">
                <a16:creationId xmlns:a16="http://schemas.microsoft.com/office/drawing/2014/main" id="{168EE882-6699-B946-A42E-36078CAE5E24}"/>
              </a:ext>
            </a:extLst>
          </p:cNvPr>
          <p:cNvGraphicFramePr>
            <a:graphicFrameLocks/>
          </p:cNvGraphicFramePr>
          <p:nvPr userDrawn="1">
            <p:extLst>
              <p:ext uri="{D42A27DB-BD31-4B8C-83A1-F6EECF244321}">
                <p14:modId xmlns:p14="http://schemas.microsoft.com/office/powerpoint/2010/main" val="686983761"/>
              </p:ext>
            </p:extLst>
          </p:nvPr>
        </p:nvGraphicFramePr>
        <p:xfrm>
          <a:off x="838200" y="1714500"/>
          <a:ext cx="10836563" cy="4374569"/>
        </p:xfrm>
        <a:graphic>
          <a:graphicData uri="http://schemas.openxmlformats.org/drawingml/2006/table">
            <a:tbl>
              <a:tblPr/>
              <a:tblGrid>
                <a:gridCol w="660875">
                  <a:extLst>
                    <a:ext uri="{9D8B030D-6E8A-4147-A177-3AD203B41FA5}">
                      <a16:colId xmlns:a16="http://schemas.microsoft.com/office/drawing/2014/main" val="2463504863"/>
                    </a:ext>
                  </a:extLst>
                </a:gridCol>
                <a:gridCol w="885137">
                  <a:extLst>
                    <a:ext uri="{9D8B030D-6E8A-4147-A177-3AD203B41FA5}">
                      <a16:colId xmlns:a16="http://schemas.microsoft.com/office/drawing/2014/main" val="3048684556"/>
                    </a:ext>
                  </a:extLst>
                </a:gridCol>
                <a:gridCol w="3816992">
                  <a:extLst>
                    <a:ext uri="{9D8B030D-6E8A-4147-A177-3AD203B41FA5}">
                      <a16:colId xmlns:a16="http://schemas.microsoft.com/office/drawing/2014/main" val="1307692974"/>
                    </a:ext>
                  </a:extLst>
                </a:gridCol>
                <a:gridCol w="1649704">
                  <a:extLst>
                    <a:ext uri="{9D8B030D-6E8A-4147-A177-3AD203B41FA5}">
                      <a16:colId xmlns:a16="http://schemas.microsoft.com/office/drawing/2014/main" val="3093093639"/>
                    </a:ext>
                  </a:extLst>
                </a:gridCol>
                <a:gridCol w="1708727">
                  <a:extLst>
                    <a:ext uri="{9D8B030D-6E8A-4147-A177-3AD203B41FA5}">
                      <a16:colId xmlns:a16="http://schemas.microsoft.com/office/drawing/2014/main" val="3557960749"/>
                    </a:ext>
                  </a:extLst>
                </a:gridCol>
                <a:gridCol w="2115128">
                  <a:extLst>
                    <a:ext uri="{9D8B030D-6E8A-4147-A177-3AD203B41FA5}">
                      <a16:colId xmlns:a16="http://schemas.microsoft.com/office/drawing/2014/main" val="2548483309"/>
                    </a:ext>
                  </a:extLst>
                </a:gridCol>
              </a:tblGrid>
              <a:tr h="616808">
                <a:tc gridSpan="2">
                  <a:txBody>
                    <a:bodyPr/>
                    <a:lstStyle/>
                    <a:p>
                      <a:pPr marL="0" marR="0" algn="ctr" fontAlgn="t">
                        <a:spcBef>
                          <a:spcPts val="0"/>
                        </a:spcBef>
                        <a:spcAft>
                          <a:spcPts val="0"/>
                        </a:spcAft>
                      </a:pPr>
                      <a:r>
                        <a:rPr lang="en-US" sz="1500" b="1" dirty="0">
                          <a:solidFill>
                            <a:schemeClr val="bg1"/>
                          </a:solidFill>
                          <a:effectLst/>
                          <a:latin typeface="Arial" panose="020B0604020202020204" pitchFamily="34" charset="0"/>
                          <a:cs typeface="Arial" panose="020B0604020202020204" pitchFamily="34" charset="0"/>
                        </a:rPr>
                        <a:t>Level</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C74A0"/>
                    </a:solidFill>
                  </a:tcPr>
                </a:tc>
                <a:tc hMerge="1">
                  <a:txBody>
                    <a:bodyPr/>
                    <a:lstStyle/>
                    <a:p>
                      <a:pPr marL="0" marR="0" fontAlgn="t">
                        <a:spcBef>
                          <a:spcPts val="0"/>
                        </a:spcBef>
                        <a:spcAft>
                          <a:spcPts val="0"/>
                        </a:spcAft>
                      </a:pPr>
                      <a:r>
                        <a:rPr lang="en-US" sz="1100" dirty="0">
                          <a:effectLst/>
                          <a:latin typeface="Calibri" panose="020F0502020204030204" pitchFamily="34" charset="0"/>
                        </a:rPr>
                        <a:t> </a:t>
                      </a:r>
                    </a:p>
                  </a:txBody>
                  <a:tcPr marL="50000" marR="50000" marT="50000" marB="500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tx1"/>
                    </a:solidFill>
                  </a:tcPr>
                </a:tc>
                <a:tc>
                  <a:txBody>
                    <a:bodyPr/>
                    <a:lstStyle/>
                    <a:p>
                      <a:pPr marL="0" marR="0" algn="ctr" fontAlgn="t">
                        <a:spcBef>
                          <a:spcPts val="0"/>
                        </a:spcBef>
                        <a:spcAft>
                          <a:spcPts val="0"/>
                        </a:spcAft>
                      </a:pPr>
                      <a:r>
                        <a:rPr lang="en-US" sz="1500" b="1" dirty="0">
                          <a:solidFill>
                            <a:schemeClr val="bg1"/>
                          </a:solidFill>
                          <a:effectLst/>
                          <a:latin typeface="Arial" panose="020B0604020202020204" pitchFamily="34" charset="0"/>
                          <a:cs typeface="Arial" panose="020B0604020202020204" pitchFamily="34" charset="0"/>
                        </a:rPr>
                        <a:t>Planning Element</a:t>
                      </a:r>
                      <a:endParaRPr lang="en-US" sz="1500" dirty="0">
                        <a:solidFill>
                          <a:schemeClr val="bg1"/>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C74A0"/>
                    </a:solidFill>
                  </a:tcPr>
                </a:tc>
                <a:tc>
                  <a:txBody>
                    <a:bodyPr/>
                    <a:lstStyle/>
                    <a:p>
                      <a:pPr marL="0" marR="0" algn="ctr" fontAlgn="t">
                        <a:spcBef>
                          <a:spcPts val="0"/>
                        </a:spcBef>
                        <a:spcAft>
                          <a:spcPts val="0"/>
                        </a:spcAft>
                      </a:pPr>
                      <a:r>
                        <a:rPr lang="en-US" sz="1500" b="1" dirty="0">
                          <a:solidFill>
                            <a:schemeClr val="bg1"/>
                          </a:solidFill>
                          <a:effectLst/>
                          <a:latin typeface="Arial" panose="020B0604020202020204" pitchFamily="34" charset="0"/>
                          <a:cs typeface="Arial" panose="020B0604020202020204" pitchFamily="34" charset="0"/>
                        </a:rPr>
                        <a:t>Accountability</a:t>
                      </a:r>
                      <a:br>
                        <a:rPr lang="en-US" sz="1500" b="1" dirty="0">
                          <a:solidFill>
                            <a:schemeClr val="bg1"/>
                          </a:solidFill>
                          <a:effectLst/>
                          <a:latin typeface="Arial" panose="020B0604020202020204" pitchFamily="34" charset="0"/>
                          <a:cs typeface="Arial" panose="020B0604020202020204" pitchFamily="34" charset="0"/>
                        </a:rPr>
                      </a:br>
                      <a:r>
                        <a:rPr lang="en-US" sz="1500" b="0" i="1" dirty="0">
                          <a:solidFill>
                            <a:schemeClr val="bg1"/>
                          </a:solidFill>
                          <a:effectLst/>
                          <a:latin typeface="Arial" panose="020B0604020202020204" pitchFamily="34" charset="0"/>
                          <a:cs typeface="Arial" panose="020B0604020202020204" pitchFamily="34" charset="0"/>
                        </a:rPr>
                        <a:t>(Owner)</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C74A0"/>
                    </a:solidFill>
                  </a:tcPr>
                </a:tc>
                <a:tc>
                  <a:txBody>
                    <a:bodyPr/>
                    <a:lstStyle/>
                    <a:p>
                      <a:pPr marL="0" marR="0" algn="ctr" fontAlgn="t">
                        <a:spcBef>
                          <a:spcPts val="0"/>
                        </a:spcBef>
                        <a:spcAft>
                          <a:spcPts val="0"/>
                        </a:spcAft>
                      </a:pPr>
                      <a:r>
                        <a:rPr lang="en-US" sz="1500" b="1" dirty="0">
                          <a:solidFill>
                            <a:schemeClr val="bg1"/>
                          </a:solidFill>
                          <a:effectLst/>
                          <a:latin typeface="Arial" panose="020B0604020202020204" pitchFamily="34" charset="0"/>
                          <a:cs typeface="Arial" panose="020B0604020202020204" pitchFamily="34" charset="0"/>
                        </a:rPr>
                        <a:t>Timeframe</a:t>
                      </a:r>
                    </a:p>
                    <a:p>
                      <a:pPr marL="0" marR="0" algn="ctr" fontAlgn="t">
                        <a:spcBef>
                          <a:spcPts val="0"/>
                        </a:spcBef>
                        <a:spcAft>
                          <a:spcPts val="0"/>
                        </a:spcAft>
                      </a:pPr>
                      <a:r>
                        <a:rPr lang="en-US" sz="1500" b="0" i="1" dirty="0">
                          <a:solidFill>
                            <a:schemeClr val="bg1"/>
                          </a:solidFill>
                          <a:effectLst/>
                          <a:latin typeface="Arial" panose="020B0604020202020204" pitchFamily="34" charset="0"/>
                          <a:cs typeface="Arial" panose="020B0604020202020204" pitchFamily="34" charset="0"/>
                        </a:rPr>
                        <a:t>(Start/End Dates)</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C74A0"/>
                    </a:solidFill>
                  </a:tcPr>
                </a:tc>
                <a:tc>
                  <a:txBody>
                    <a:bodyPr/>
                    <a:lstStyle/>
                    <a:p>
                      <a:pPr marL="0" marR="0" algn="ctr" fontAlgn="t">
                        <a:spcBef>
                          <a:spcPts val="0"/>
                        </a:spcBef>
                        <a:spcAft>
                          <a:spcPts val="0"/>
                        </a:spcAft>
                      </a:pPr>
                      <a:r>
                        <a:rPr lang="en-US" sz="1500" b="1" dirty="0">
                          <a:solidFill>
                            <a:schemeClr val="bg1"/>
                          </a:solidFill>
                          <a:effectLst/>
                          <a:latin typeface="Arial" panose="020B0604020202020204" pitchFamily="34" charset="0"/>
                          <a:cs typeface="Arial" panose="020B0604020202020204" pitchFamily="34" charset="0"/>
                        </a:rPr>
                        <a:t>Measure &amp; Target Types</a:t>
                      </a:r>
                      <a:br>
                        <a:rPr lang="en-US" sz="1500" b="1" dirty="0">
                          <a:solidFill>
                            <a:schemeClr val="bg1"/>
                          </a:solidFill>
                          <a:effectLst/>
                          <a:latin typeface="Arial" panose="020B0604020202020204" pitchFamily="34" charset="0"/>
                          <a:cs typeface="Arial" panose="020B0604020202020204" pitchFamily="34" charset="0"/>
                        </a:rPr>
                      </a:br>
                      <a:r>
                        <a:rPr lang="en-US" sz="1500" b="0" i="1" dirty="0">
                          <a:solidFill>
                            <a:schemeClr val="bg1"/>
                          </a:solidFill>
                          <a:effectLst/>
                          <a:latin typeface="Arial" panose="020B0604020202020204" pitchFamily="34" charset="0"/>
                          <a:cs typeface="Arial" panose="020B0604020202020204" pitchFamily="34" charset="0"/>
                        </a:rPr>
                        <a:t>(Measure &amp; Target)</a:t>
                      </a:r>
                      <a:endParaRPr lang="en-US" sz="1500" b="1" dirty="0">
                        <a:solidFill>
                          <a:schemeClr val="bg1"/>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C74A0"/>
                    </a:solidFill>
                  </a:tcPr>
                </a:tc>
                <a:extLst>
                  <a:ext uri="{0D108BD9-81ED-4DB2-BD59-A6C34878D82A}">
                    <a16:rowId xmlns:a16="http://schemas.microsoft.com/office/drawing/2014/main" val="906692718"/>
                  </a:ext>
                </a:extLst>
              </a:tr>
              <a:tr h="817293">
                <a:tc>
                  <a:txBody>
                    <a:bodyPr/>
                    <a:lstStyle/>
                    <a:p>
                      <a:pPr algn="ctr" fontAlgn="t">
                        <a:spcBef>
                          <a:spcPts val="600"/>
                        </a:spcBef>
                        <a:spcAft>
                          <a:spcPts val="600"/>
                        </a:spcAft>
                      </a:pPr>
                      <a:r>
                        <a:rPr lang="en-US" sz="1200" b="1" dirty="0">
                          <a:solidFill>
                            <a:srgbClr val="000000"/>
                          </a:solidFill>
                          <a:effectLst/>
                          <a:latin typeface="Arial" panose="020B0604020202020204" pitchFamily="34" charset="0"/>
                          <a:cs typeface="Arial" panose="020B0604020202020204" pitchFamily="34" charset="0"/>
                        </a:rPr>
                        <a:t>1</a:t>
                      </a:r>
                      <a:endParaRPr lang="en-US" sz="1200" dirty="0">
                        <a:solidFill>
                          <a:srgbClr val="000000"/>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ctr" fontAlgn="t">
                        <a:spcBef>
                          <a:spcPts val="600"/>
                        </a:spcBef>
                        <a:spcAft>
                          <a:spcPts val="600"/>
                        </a:spcAft>
                      </a:pPr>
                      <a:r>
                        <a:rPr lang="en-US" sz="1600" dirty="0">
                          <a:solidFill>
                            <a:srgbClr val="2F313A"/>
                          </a:solidFill>
                          <a:effectLst/>
                          <a:latin typeface="Arial" panose="020B0604020202020204" pitchFamily="34" charset="0"/>
                          <a:cs typeface="Arial" panose="020B0604020202020204" pitchFamily="34" charset="0"/>
                        </a:rPr>
                        <a:t>Where?</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ctr" fontAlgn="t">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Strategic Objectives/Priorities</a:t>
                      </a:r>
                      <a:endParaRPr lang="en-US" sz="1600" dirty="0">
                        <a:solidFill>
                          <a:schemeClr val="tx1"/>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ctr" fontAlgn="t">
                        <a:spcBef>
                          <a:spcPts val="600"/>
                        </a:spcBef>
                        <a:spcAft>
                          <a:spcPts val="600"/>
                        </a:spcAft>
                      </a:pPr>
                      <a:r>
                        <a:rPr lang="en-US" sz="1400" dirty="0">
                          <a:solidFill>
                            <a:schemeClr val="tx1"/>
                          </a:solidFill>
                          <a:effectLst/>
                          <a:latin typeface="Arial" panose="020B0604020202020204" pitchFamily="34" charset="0"/>
                          <a:cs typeface="Arial" panose="020B0604020202020204" pitchFamily="34" charset="0"/>
                        </a:rPr>
                        <a:t>N/A</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3+ Years</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endParaRPr lang="en-US" sz="1100" dirty="0">
                        <a:solidFill>
                          <a:schemeClr val="tx1"/>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4248831963"/>
                  </a:ext>
                </a:extLst>
              </a:tr>
              <a:tr h="725591">
                <a:tc>
                  <a:txBody>
                    <a:bodyPr/>
                    <a:lstStyle/>
                    <a:p>
                      <a:pPr algn="ctr" fontAlgn="t">
                        <a:spcBef>
                          <a:spcPts val="600"/>
                        </a:spcBef>
                        <a:spcAft>
                          <a:spcPts val="600"/>
                        </a:spcAft>
                      </a:pPr>
                      <a:r>
                        <a:rPr lang="en-US" sz="1200" b="1" dirty="0">
                          <a:solidFill>
                            <a:srgbClr val="2F313A"/>
                          </a:solidFill>
                          <a:effectLst/>
                          <a:latin typeface="Arial" panose="020B0604020202020204" pitchFamily="34" charset="0"/>
                          <a:cs typeface="Arial" panose="020B0604020202020204" pitchFamily="34" charset="0"/>
                        </a:rPr>
                        <a:t>1.1</a:t>
                      </a:r>
                      <a:endParaRPr lang="en-US" sz="1200" dirty="0">
                        <a:solidFill>
                          <a:srgbClr val="2F313A"/>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ctr" fontAlgn="t">
                        <a:spcBef>
                          <a:spcPts val="300"/>
                        </a:spcBef>
                        <a:spcAft>
                          <a:spcPts val="300"/>
                        </a:spcAft>
                      </a:pPr>
                      <a:r>
                        <a:rPr lang="en-US" sz="1600" dirty="0">
                          <a:solidFill>
                            <a:srgbClr val="2F313A"/>
                          </a:solidFill>
                          <a:effectLst/>
                          <a:latin typeface="Arial" panose="020B0604020202020204" pitchFamily="34" charset="0"/>
                          <a:cs typeface="Arial" panose="020B0604020202020204" pitchFamily="34" charset="0"/>
                        </a:rPr>
                        <a:t>What?</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ctr" fontAlgn="t">
                        <a:spcBef>
                          <a:spcPts val="300"/>
                        </a:spcBef>
                        <a:spcAft>
                          <a:spcPts val="300"/>
                        </a:spcAft>
                      </a:pPr>
                      <a:r>
                        <a:rPr lang="en-US" sz="1600" b="1" dirty="0">
                          <a:solidFill>
                            <a:schemeClr val="tx1"/>
                          </a:solidFill>
                          <a:effectLst/>
                          <a:latin typeface="Arial" panose="020B0604020202020204" pitchFamily="34" charset="0"/>
                          <a:cs typeface="Arial" panose="020B0604020202020204" pitchFamily="34" charset="0"/>
                        </a:rPr>
                        <a:t>Organization-wide Goals &amp; KPIs</a:t>
                      </a:r>
                      <a:endParaRPr lang="en-US" sz="1600" dirty="0">
                        <a:solidFill>
                          <a:schemeClr val="tx1"/>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Executive Leadership</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 Year or longer</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100" b="1" i="1" dirty="0">
                          <a:solidFill>
                            <a:schemeClr val="tx1"/>
                          </a:solidFill>
                          <a:effectLst/>
                          <a:latin typeface="Arial" panose="020B0604020202020204" pitchFamily="34" charset="0"/>
                          <a:cs typeface="Arial" panose="020B0604020202020204" pitchFamily="34" charset="0"/>
                        </a:rPr>
                        <a:t>Measure</a:t>
                      </a:r>
                      <a:r>
                        <a:rPr lang="en-US" sz="1100" dirty="0">
                          <a:solidFill>
                            <a:schemeClr val="tx1"/>
                          </a:solidFill>
                          <a:effectLst/>
                          <a:latin typeface="Arial" panose="020B0604020202020204" pitchFamily="34" charset="0"/>
                          <a:cs typeface="Arial" panose="020B0604020202020204" pitchFamily="34" charset="0"/>
                        </a:rPr>
                        <a:t>: Quantifiable (KPI)</a:t>
                      </a:r>
                      <a:br>
                        <a:rPr lang="en-US" sz="1100" dirty="0">
                          <a:solidFill>
                            <a:schemeClr val="tx1"/>
                          </a:solidFill>
                          <a:effectLst/>
                          <a:latin typeface="Arial" panose="020B0604020202020204" pitchFamily="34" charset="0"/>
                          <a:cs typeface="Arial" panose="020B0604020202020204" pitchFamily="34" charset="0"/>
                        </a:rPr>
                      </a:br>
                      <a:r>
                        <a:rPr lang="en-US" sz="1100" b="1" i="1" dirty="0">
                          <a:solidFill>
                            <a:schemeClr val="tx1"/>
                          </a:solidFill>
                          <a:effectLst/>
                          <a:latin typeface="Arial" panose="020B0604020202020204" pitchFamily="34" charset="0"/>
                          <a:cs typeface="Arial" panose="020B0604020202020204" pitchFamily="34" charset="0"/>
                        </a:rPr>
                        <a:t>Target</a:t>
                      </a:r>
                      <a:r>
                        <a:rPr lang="en-US" sz="1100" dirty="0">
                          <a:solidFill>
                            <a:schemeClr val="tx1"/>
                          </a:solidFill>
                          <a:effectLst/>
                          <a:latin typeface="Arial" panose="020B0604020202020204" pitchFamily="34" charset="0"/>
                          <a:cs typeface="Arial" panose="020B0604020202020204" pitchFamily="34" charset="0"/>
                        </a:rPr>
                        <a:t>: Incremental &amp; End-of-Year</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697764731"/>
                  </a:ext>
                </a:extLst>
              </a:tr>
              <a:tr h="1073007">
                <a:tc>
                  <a:txBody>
                    <a:bodyPr/>
                    <a:lstStyle/>
                    <a:p>
                      <a:pPr algn="ctr" fontAlgn="t">
                        <a:spcBef>
                          <a:spcPts val="300"/>
                        </a:spcBef>
                        <a:spcAft>
                          <a:spcPts val="300"/>
                        </a:spcAft>
                      </a:pPr>
                      <a:r>
                        <a:rPr lang="en-US" sz="1200" b="1" dirty="0">
                          <a:solidFill>
                            <a:srgbClr val="000000"/>
                          </a:solidFill>
                          <a:effectLst/>
                          <a:latin typeface="Arial" panose="020B0604020202020204" pitchFamily="34" charset="0"/>
                          <a:cs typeface="Arial" panose="020B0604020202020204" pitchFamily="34" charset="0"/>
                        </a:rPr>
                        <a:t>1.1.1</a:t>
                      </a:r>
                      <a:endParaRPr lang="en-US" sz="1200" dirty="0">
                        <a:solidFill>
                          <a:srgbClr val="000000"/>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rowSpan="2">
                  <a:txBody>
                    <a:bodyPr/>
                    <a:lstStyle/>
                    <a:p>
                      <a:pPr algn="ctr" fontAlgn="t">
                        <a:spcBef>
                          <a:spcPts val="300"/>
                        </a:spcBef>
                        <a:spcAft>
                          <a:spcPts val="300"/>
                        </a:spcAft>
                      </a:pPr>
                      <a:r>
                        <a:rPr lang="en-US" sz="1400" dirty="0">
                          <a:solidFill>
                            <a:srgbClr val="2F313A"/>
                          </a:solidFill>
                          <a:effectLst/>
                          <a:latin typeface="Arial" panose="020B0604020202020204" pitchFamily="34" charset="0"/>
                          <a:cs typeface="Arial" panose="020B0604020202020204" pitchFamily="34" charset="0"/>
                        </a:rPr>
                        <a:t>How?</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ctr" fontAlgn="t">
                        <a:spcBef>
                          <a:spcPts val="300"/>
                        </a:spcBef>
                        <a:spcAft>
                          <a:spcPts val="300"/>
                        </a:spcAft>
                      </a:pPr>
                      <a:r>
                        <a:rPr lang="en-US" sz="1600" b="1" dirty="0">
                          <a:solidFill>
                            <a:schemeClr val="tx1"/>
                          </a:solidFill>
                          <a:effectLst/>
                          <a:latin typeface="Arial" panose="020B0604020202020204" pitchFamily="34" charset="0"/>
                          <a:cs typeface="Arial" panose="020B0604020202020204" pitchFamily="34" charset="0"/>
                        </a:rPr>
                        <a:t>Key Results/or Initiatives</a:t>
                      </a:r>
                      <a:endParaRPr lang="en-US" sz="1400" dirty="0">
                        <a:solidFill>
                          <a:schemeClr val="tx1"/>
                        </a:solidFill>
                        <a:effectLst/>
                        <a:latin typeface="Arial" panose="020B0604020202020204" pitchFamily="34" charset="0"/>
                        <a:cs typeface="Arial" panose="020B0604020202020204" pitchFamily="34" charset="0"/>
                      </a:endParaRPr>
                    </a:p>
                    <a:p>
                      <a:pPr algn="ctr" fontAlgn="t">
                        <a:spcBef>
                          <a:spcPts val="300"/>
                        </a:spcBef>
                        <a:spcAft>
                          <a:spcPts val="300"/>
                        </a:spcAft>
                      </a:pPr>
                      <a:r>
                        <a:rPr lang="en-US" sz="1200" dirty="0">
                          <a:solidFill>
                            <a:schemeClr val="tx1"/>
                          </a:solidFill>
                          <a:effectLst/>
                          <a:latin typeface="Arial" panose="020B0604020202020204" pitchFamily="34" charset="0"/>
                          <a:cs typeface="Arial" panose="020B0604020202020204" pitchFamily="34" charset="0"/>
                        </a:rPr>
                        <a:t>Quant Outcomes OR Effort/Project</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Functional Leads / Managers</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 Year</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br>
                        <a:rPr lang="en-US" sz="1100" dirty="0">
                          <a:solidFill>
                            <a:schemeClr val="tx1"/>
                          </a:solidFill>
                          <a:effectLst/>
                          <a:latin typeface="Arial" panose="020B0604020202020204" pitchFamily="34" charset="0"/>
                          <a:cs typeface="Arial" panose="020B0604020202020204" pitchFamily="34" charset="0"/>
                        </a:rPr>
                      </a:br>
                      <a:r>
                        <a:rPr lang="en-US" sz="1100" b="1" i="1" dirty="0">
                          <a:solidFill>
                            <a:schemeClr val="tx1"/>
                          </a:solidFill>
                          <a:effectLst/>
                          <a:latin typeface="Arial" panose="020B0604020202020204" pitchFamily="34" charset="0"/>
                          <a:cs typeface="Arial" panose="020B0604020202020204" pitchFamily="34" charset="0"/>
                        </a:rPr>
                        <a:t>Measure: </a:t>
                      </a:r>
                      <a:r>
                        <a:rPr lang="en-US" sz="1100" b="0" i="0" dirty="0">
                          <a:solidFill>
                            <a:schemeClr val="tx1"/>
                          </a:solidFill>
                          <a:effectLst/>
                          <a:latin typeface="Arial" panose="020B0604020202020204" pitchFamily="34" charset="0"/>
                          <a:cs typeface="Arial" panose="020B0604020202020204" pitchFamily="34" charset="0"/>
                        </a:rPr>
                        <a:t>% Complete or Quantifiable</a:t>
                      </a:r>
                      <a:r>
                        <a:rPr lang="en-US" sz="1100" dirty="0">
                          <a:solidFill>
                            <a:schemeClr val="tx1"/>
                          </a:solidFill>
                          <a:effectLst/>
                          <a:latin typeface="Arial" panose="020B0604020202020204" pitchFamily="34" charset="0"/>
                          <a:cs typeface="Arial" panose="020B0604020202020204" pitchFamily="34" charset="0"/>
                        </a:rPr>
                        <a:t> </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i="1" dirty="0">
                          <a:solidFill>
                            <a:schemeClr val="tx1"/>
                          </a:solidFill>
                          <a:effectLst/>
                          <a:latin typeface="Arial" panose="020B0604020202020204" pitchFamily="34" charset="0"/>
                          <a:cs typeface="Arial" panose="020B0604020202020204" pitchFamily="34" charset="0"/>
                        </a:rPr>
                        <a:t>Target: </a:t>
                      </a:r>
                      <a:r>
                        <a:rPr lang="en-US" sz="1100" dirty="0">
                          <a:solidFill>
                            <a:schemeClr val="tx1"/>
                          </a:solidFill>
                          <a:effectLst/>
                          <a:latin typeface="Arial" panose="020B0604020202020204" pitchFamily="34" charset="0"/>
                          <a:cs typeface="Arial" panose="020B0604020202020204" pitchFamily="34" charset="0"/>
                        </a:rPr>
                        <a:t>Incremental &amp; End-of-Year</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551460976"/>
                  </a:ext>
                </a:extLst>
              </a:tr>
              <a:tr h="972878">
                <a:tc>
                  <a:txBody>
                    <a:bodyPr/>
                    <a:lstStyle/>
                    <a:p>
                      <a:pPr algn="ctr" fontAlgn="t">
                        <a:spcBef>
                          <a:spcPts val="300"/>
                        </a:spcBef>
                        <a:spcAft>
                          <a:spcPts val="300"/>
                        </a:spcAft>
                      </a:pPr>
                      <a:r>
                        <a:rPr lang="en-US" sz="1200" b="1" dirty="0">
                          <a:solidFill>
                            <a:srgbClr val="2F313A"/>
                          </a:solidFill>
                          <a:effectLst/>
                          <a:latin typeface="Arial" panose="020B0604020202020204" pitchFamily="34" charset="0"/>
                          <a:cs typeface="Arial" panose="020B0604020202020204" pitchFamily="34" charset="0"/>
                        </a:rPr>
                        <a:t>1.1.1.1</a:t>
                      </a:r>
                      <a:endParaRPr lang="en-US" sz="1200" dirty="0">
                        <a:solidFill>
                          <a:srgbClr val="000000"/>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vMerge="1">
                  <a:txBody>
                    <a:bodyPr/>
                    <a:lstStyle/>
                    <a:p>
                      <a:endParaRPr lang="en-US"/>
                    </a:p>
                  </a:txBody>
                  <a:tcPr/>
                </a:tc>
                <a:tc>
                  <a:txBody>
                    <a:bodyPr/>
                    <a:lstStyle/>
                    <a:p>
                      <a:pPr algn="ctr" fontAlgn="t">
                        <a:spcBef>
                          <a:spcPts val="300"/>
                        </a:spcBef>
                        <a:spcAft>
                          <a:spcPts val="300"/>
                        </a:spcAft>
                      </a:pPr>
                      <a:r>
                        <a:rPr lang="en-US" sz="1600" b="1" dirty="0">
                          <a:solidFill>
                            <a:schemeClr val="tx1"/>
                          </a:solidFill>
                          <a:effectLst/>
                          <a:latin typeface="Arial" panose="020B0604020202020204" pitchFamily="34" charset="0"/>
                          <a:cs typeface="Arial" panose="020B0604020202020204" pitchFamily="34" charset="0"/>
                        </a:rPr>
                        <a:t>Milestones or Action Items</a:t>
                      </a:r>
                      <a:endParaRPr lang="en-US" sz="1200" dirty="0">
                        <a:solidFill>
                          <a:schemeClr val="tx1"/>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Individuals</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Quarterly</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i="1" dirty="0">
                          <a:solidFill>
                            <a:schemeClr val="tx1"/>
                          </a:solidFill>
                          <a:effectLst/>
                          <a:latin typeface="Arial" panose="020B0604020202020204" pitchFamily="34" charset="0"/>
                          <a:cs typeface="Arial" panose="020B0604020202020204" pitchFamily="34" charset="0"/>
                        </a:rPr>
                        <a:t>Measure: </a:t>
                      </a:r>
                      <a:r>
                        <a:rPr lang="en-US" sz="1100" b="0" i="0" dirty="0">
                          <a:solidFill>
                            <a:schemeClr val="tx1"/>
                          </a:solidFill>
                          <a:effectLst/>
                          <a:latin typeface="Arial" panose="020B0604020202020204" pitchFamily="34" charset="0"/>
                          <a:cs typeface="Arial" panose="020B0604020202020204" pitchFamily="34" charset="0"/>
                        </a:rPr>
                        <a:t>% Complete</a:t>
                      </a:r>
                      <a:br>
                        <a:rPr lang="en-US" sz="1100" b="0" i="0" dirty="0">
                          <a:solidFill>
                            <a:schemeClr val="tx1"/>
                          </a:solidFill>
                          <a:effectLst/>
                          <a:latin typeface="Arial" panose="020B0604020202020204" pitchFamily="34" charset="0"/>
                          <a:cs typeface="Arial" panose="020B0604020202020204" pitchFamily="34" charset="0"/>
                        </a:rPr>
                      </a:br>
                      <a:r>
                        <a:rPr lang="en-US" sz="1100" b="1" i="1" dirty="0">
                          <a:solidFill>
                            <a:schemeClr val="tx1"/>
                          </a:solidFill>
                          <a:effectLst/>
                          <a:latin typeface="Arial" panose="020B0604020202020204" pitchFamily="34" charset="0"/>
                          <a:cs typeface="Arial" panose="020B0604020202020204" pitchFamily="34" charset="0"/>
                        </a:rPr>
                        <a:t>Target: </a:t>
                      </a:r>
                      <a:r>
                        <a:rPr lang="en-US" sz="1100" b="0" i="0" dirty="0">
                          <a:solidFill>
                            <a:schemeClr val="tx1"/>
                          </a:solidFill>
                          <a:effectLst/>
                          <a:latin typeface="Arial" panose="020B0604020202020204" pitchFamily="34" charset="0"/>
                          <a:cs typeface="Arial" panose="020B0604020202020204" pitchFamily="34" charset="0"/>
                        </a:rPr>
                        <a:t>100%</a:t>
                      </a:r>
                    </a:p>
                    <a:p>
                      <a:pPr marL="0" marR="0" algn="ctr" fontAlgn="t">
                        <a:spcBef>
                          <a:spcPts val="0"/>
                        </a:spcBef>
                        <a:spcAft>
                          <a:spcPts val="0"/>
                        </a:spcAft>
                      </a:pPr>
                      <a:endParaRPr lang="en-US" sz="1100" dirty="0">
                        <a:solidFill>
                          <a:schemeClr val="tx1"/>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082230767"/>
                  </a:ext>
                </a:extLst>
              </a:tr>
            </a:tbl>
          </a:graphicData>
        </a:graphic>
      </p:graphicFrame>
      <p:sp>
        <p:nvSpPr>
          <p:cNvPr id="11" name="Slide Number Placeholder 8">
            <a:extLst>
              <a:ext uri="{FF2B5EF4-FFF2-40B4-BE49-F238E27FC236}">
                <a16:creationId xmlns:a16="http://schemas.microsoft.com/office/drawing/2014/main" id="{2B6F91D0-4A8E-FC46-9312-BE1C7C06A5B0}"/>
              </a:ext>
            </a:extLst>
          </p:cNvPr>
          <p:cNvSpPr>
            <a:spLocks noGrp="1"/>
          </p:cNvSpPr>
          <p:nvPr>
            <p:ph type="sldNum" sz="quarter" idx="4"/>
          </p:nvPr>
        </p:nvSpPr>
        <p:spPr>
          <a:xfrm>
            <a:off x="8610600" y="6356350"/>
            <a:ext cx="2971800" cy="365125"/>
          </a:xfrm>
          <a:prstGeom prst="rect">
            <a:avLst/>
          </a:prstGeom>
        </p:spPr>
        <p:txBody>
          <a:bodyPr anchor="ctr"/>
          <a:lstStyle>
            <a:lvl1pPr algn="r">
              <a:defRPr sz="1200">
                <a:solidFill>
                  <a:srgbClr val="47464E"/>
                </a:solidFill>
              </a:defRPr>
            </a:lvl1pPr>
          </a:lstStyle>
          <a:p>
            <a:fld id="{C4571D8C-3DF3-4B67-A3E0-450A9EE530C4}" type="slidenum">
              <a:rPr lang="en-US" smtClean="0"/>
              <a:pPr/>
              <a:t>‹#›</a:t>
            </a:fld>
            <a:endParaRPr lang="en-US" dirty="0"/>
          </a:p>
        </p:txBody>
      </p:sp>
      <p:pic>
        <p:nvPicPr>
          <p:cNvPr id="13" name="Picture 12">
            <a:extLst>
              <a:ext uri="{FF2B5EF4-FFF2-40B4-BE49-F238E27FC236}">
                <a16:creationId xmlns:a16="http://schemas.microsoft.com/office/drawing/2014/main" id="{609E2AA6-713B-6646-9575-AA592D179248}"/>
              </a:ext>
            </a:extLst>
          </p:cNvPr>
          <p:cNvPicPr>
            <a:picLocks/>
          </p:cNvPicPr>
          <p:nvPr userDrawn="1"/>
        </p:nvPicPr>
        <p:blipFill>
          <a:blip r:embed="rId2"/>
          <a:stretch>
            <a:fillRect/>
          </a:stretch>
        </p:blipFill>
        <p:spPr>
          <a:xfrm>
            <a:off x="10096500" y="6444273"/>
            <a:ext cx="947306" cy="189277"/>
          </a:xfrm>
          <a:prstGeom prst="rect">
            <a:avLst/>
          </a:prstGeom>
        </p:spPr>
      </p:pic>
      <p:cxnSp>
        <p:nvCxnSpPr>
          <p:cNvPr id="14" name="Straight Arrow Connector 13">
            <a:extLst>
              <a:ext uri="{FF2B5EF4-FFF2-40B4-BE49-F238E27FC236}">
                <a16:creationId xmlns:a16="http://schemas.microsoft.com/office/drawing/2014/main" id="{302B60A0-567B-C144-AB0A-CF8E0ACDA2F1}"/>
              </a:ext>
            </a:extLst>
          </p:cNvPr>
          <p:cNvCxnSpPr>
            <a:cxnSpLocks/>
          </p:cNvCxnSpPr>
          <p:nvPr userDrawn="1"/>
        </p:nvCxnSpPr>
        <p:spPr>
          <a:xfrm>
            <a:off x="11177954" y="6399090"/>
            <a:ext cx="0" cy="252046"/>
          </a:xfrm>
          <a:prstGeom prst="straightConnector1">
            <a:avLst/>
          </a:prstGeom>
          <a:ln>
            <a:solidFill>
              <a:srgbClr val="47464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8521255"/>
      </p:ext>
    </p:extLst>
  </p:cSld>
  <p:clrMapOvr>
    <a:masterClrMapping/>
  </p:clrMapOvr>
  <p:extLst>
    <p:ext uri="{DCECCB84-F9BA-43D5-87BE-67443E8EF086}">
      <p15:sldGuideLst xmlns:p15="http://schemas.microsoft.com/office/powerpoint/2012/main">
        <p15:guide id="1" pos="528">
          <p15:clr>
            <a:srgbClr val="FBAE40"/>
          </p15:clr>
        </p15:guide>
        <p15:guide id="2" orient="horz" pos="120">
          <p15:clr>
            <a:srgbClr val="FBAE40"/>
          </p15:clr>
        </p15:guide>
        <p15:guide id="3" orient="horz" pos="10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Main Slide 01">
    <p:spTree>
      <p:nvGrpSpPr>
        <p:cNvPr id="1" name=""/>
        <p:cNvGrpSpPr/>
        <p:nvPr/>
      </p:nvGrpSpPr>
      <p:grpSpPr>
        <a:xfrm>
          <a:off x="0" y="0"/>
          <a:ext cx="0" cy="0"/>
          <a:chOff x="0" y="0"/>
          <a:chExt cx="0" cy="0"/>
        </a:xfrm>
      </p:grpSpPr>
      <p:sp>
        <p:nvSpPr>
          <p:cNvPr id="11" name="Slide">
            <a:extLst>
              <a:ext uri="{FF2B5EF4-FFF2-40B4-BE49-F238E27FC236}">
                <a16:creationId xmlns:a16="http://schemas.microsoft.com/office/drawing/2014/main" id="{A2DEC634-2BAD-784A-ABFF-B33FB890C9CC}"/>
              </a:ext>
            </a:extLst>
          </p:cNvPr>
          <p:cNvSpPr txBox="1"/>
          <p:nvPr userDrawn="1"/>
        </p:nvSpPr>
        <p:spPr>
          <a:xfrm>
            <a:off x="11040301" y="6348512"/>
            <a:ext cx="256481" cy="1384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sz="900" b="0" i="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Slide</a:t>
            </a:r>
          </a:p>
        </p:txBody>
      </p:sp>
      <p:sp>
        <p:nvSpPr>
          <p:cNvPr id="14" name="Slide Number">
            <a:extLst>
              <a:ext uri="{FF2B5EF4-FFF2-40B4-BE49-F238E27FC236}">
                <a16:creationId xmlns:a16="http://schemas.microsoft.com/office/drawing/2014/main" id="{308CD713-F18B-3F42-A50C-2CD424325FBD}"/>
              </a:ext>
            </a:extLst>
          </p:cNvPr>
          <p:cNvSpPr txBox="1">
            <a:spLocks/>
          </p:cNvSpPr>
          <p:nvPr userDrawn="1"/>
        </p:nvSpPr>
        <p:spPr>
          <a:xfrm>
            <a:off x="11236302" y="6348512"/>
            <a:ext cx="256481" cy="138499"/>
          </a:xfrm>
          <a:prstGeom prst="rect">
            <a:avLst/>
          </a:prstGeom>
        </p:spPr>
        <p:txBody>
          <a:bodyPr lIns="0" tIns="0" rIns="0" bIns="0"/>
          <a:lstStyle>
            <a:defPPr>
              <a:defRPr lang="en-US"/>
            </a:defPPr>
            <a:lvl1pPr marL="0" algn="r" defTabSz="914400" rtl="0" eaLnBrk="1" latinLnBrk="0" hangingPunct="1">
              <a:defRPr sz="900" b="0" i="0" kern="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Lato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a:t>
            </a:fld>
            <a:endParaRPr lang="en-US"/>
          </a:p>
        </p:txBody>
      </p:sp>
      <p:cxnSp>
        <p:nvCxnSpPr>
          <p:cNvPr id="15" name="Straight Arrow Connector 14">
            <a:extLst>
              <a:ext uri="{FF2B5EF4-FFF2-40B4-BE49-F238E27FC236}">
                <a16:creationId xmlns:a16="http://schemas.microsoft.com/office/drawing/2014/main" id="{4D18DA2A-C1BA-A542-AE59-5D2098B142FF}"/>
              </a:ext>
            </a:extLst>
          </p:cNvPr>
          <p:cNvCxnSpPr>
            <a:cxnSpLocks/>
          </p:cNvCxnSpPr>
          <p:nvPr userDrawn="1"/>
        </p:nvCxnSpPr>
        <p:spPr>
          <a:xfrm>
            <a:off x="10875108" y="6290332"/>
            <a:ext cx="0" cy="274320"/>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a:extLst>
              <a:ext uri="{FF2B5EF4-FFF2-40B4-BE49-F238E27FC236}">
                <a16:creationId xmlns:a16="http://schemas.microsoft.com/office/drawing/2014/main" id="{B5AF1636-4A2C-C244-80D6-3B917ED40408}"/>
              </a:ext>
            </a:extLst>
          </p:cNvPr>
          <p:cNvSpPr txBox="1"/>
          <p:nvPr userDrawn="1"/>
        </p:nvSpPr>
        <p:spPr>
          <a:xfrm>
            <a:off x="9399910" y="6358242"/>
            <a:ext cx="1279197" cy="1384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900" b="0" i="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www.OnStrategyHQ.com</a:t>
            </a:r>
            <a:endParaRPr sz="900" b="0" i="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1316672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813611"/>
            <a:ext cx="11360800" cy="563234"/>
          </a:xfrm>
          <a:prstGeom prst="rect">
            <a:avLst/>
          </a:prstGeom>
        </p:spPr>
        <p:txBody>
          <a:bodyPr spcFirstLastPara="1" lIns="91425" tIns="91425" rIns="91425" bIns="91425" anchor="t"/>
          <a:lstStyle>
            <a:lvl1pPr lvl="0">
              <a:spcBef>
                <a:spcPts val="0"/>
              </a:spcBef>
              <a:spcAft>
                <a:spcPts val="0"/>
              </a:spcAft>
              <a:buSzPts val="2800"/>
              <a:buNone/>
              <a:defRPr sz="3500" b="1" i="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lIns="91425" tIns="91425" rIns="91425" bIns="91425"/>
          <a:lstStyle>
            <a:lvl1pPr marL="609585" lvl="0" indent="-457189">
              <a:spcBef>
                <a:spcPts val="0"/>
              </a:spcBef>
              <a:spcAft>
                <a:spcPts val="0"/>
              </a:spcAft>
              <a:buSzPts val="1800"/>
              <a:buChar char="●"/>
              <a:defRPr>
                <a:solidFill>
                  <a:srgbClr val="47464E"/>
                </a:solidFill>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
        <p:nvSpPr>
          <p:cNvPr id="4" name="Google Shape;19;p4">
            <a:extLst>
              <a:ext uri="{FF2B5EF4-FFF2-40B4-BE49-F238E27FC236}">
                <a16:creationId xmlns:a16="http://schemas.microsoft.com/office/drawing/2014/main" id="{D63D8FD8-72F1-1A4A-AE05-BD09222723ED}"/>
              </a:ext>
            </a:extLst>
          </p:cNvPr>
          <p:cNvSpPr txBox="1">
            <a:spLocks noGrp="1"/>
          </p:cNvSpPr>
          <p:nvPr>
            <p:ph type="sldNum" idx="10"/>
          </p:nvPr>
        </p:nvSpPr>
        <p:spPr>
          <a:xfrm>
            <a:off x="11296650" y="6218238"/>
            <a:ext cx="731838" cy="523875"/>
          </a:xfrm>
        </p:spPr>
        <p:txBody>
          <a:bodyPr spcFirstLastPara="1" wrap="square" lIns="91425" tIns="91425" rIns="91425" bIns="91425"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71A5DB6C-659E-2A41-A6B1-0542D3977256}" type="slidenum">
              <a:rPr lang="en"/>
              <a:pPr>
                <a:defRPr/>
              </a:pPr>
              <a:t>‹#›</a:t>
            </a:fld>
            <a:endParaRPr lang="en"/>
          </a:p>
        </p:txBody>
      </p:sp>
      <p:grpSp>
        <p:nvGrpSpPr>
          <p:cNvPr id="6" name="Group 5">
            <a:extLst>
              <a:ext uri="{FF2B5EF4-FFF2-40B4-BE49-F238E27FC236}">
                <a16:creationId xmlns:a16="http://schemas.microsoft.com/office/drawing/2014/main" id="{E62D9E9C-E58C-E74F-83A9-86342E3BE700}"/>
              </a:ext>
            </a:extLst>
          </p:cNvPr>
          <p:cNvGrpSpPr/>
          <p:nvPr userDrawn="1"/>
        </p:nvGrpSpPr>
        <p:grpSpPr>
          <a:xfrm>
            <a:off x="544011" y="0"/>
            <a:ext cx="947306" cy="520767"/>
            <a:chOff x="4793627" y="-11314"/>
            <a:chExt cx="947306" cy="520767"/>
          </a:xfrm>
        </p:grpSpPr>
        <p:pic>
          <p:nvPicPr>
            <p:cNvPr id="7" name="Picture 6">
              <a:extLst>
                <a:ext uri="{FF2B5EF4-FFF2-40B4-BE49-F238E27FC236}">
                  <a16:creationId xmlns:a16="http://schemas.microsoft.com/office/drawing/2014/main" id="{9491E95B-02A6-2543-9667-37500753E79B}"/>
                </a:ext>
              </a:extLst>
            </p:cNvPr>
            <p:cNvPicPr>
              <a:picLocks/>
            </p:cNvPicPr>
            <p:nvPr userDrawn="1"/>
          </p:nvPicPr>
          <p:blipFill>
            <a:blip r:embed="rId2"/>
            <a:stretch>
              <a:fillRect/>
            </a:stretch>
          </p:blipFill>
          <p:spPr>
            <a:xfrm>
              <a:off x="4793627" y="320176"/>
              <a:ext cx="947306" cy="189277"/>
            </a:xfrm>
            <a:prstGeom prst="rect">
              <a:avLst/>
            </a:prstGeom>
          </p:spPr>
        </p:pic>
        <p:sp>
          <p:nvSpPr>
            <p:cNvPr id="8" name="Rectangle 7">
              <a:extLst>
                <a:ext uri="{FF2B5EF4-FFF2-40B4-BE49-F238E27FC236}">
                  <a16:creationId xmlns:a16="http://schemas.microsoft.com/office/drawing/2014/main" id="{9E163109-CA34-CA45-8D3D-FEB7D87D7081}"/>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Tree>
    <p:extLst>
      <p:ext uri="{BB962C8B-B14F-4D97-AF65-F5344CB8AC3E}">
        <p14:creationId xmlns:p14="http://schemas.microsoft.com/office/powerpoint/2010/main" val="2526174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8388" y="685800"/>
            <a:ext cx="7624011" cy="5491164"/>
          </a:xfrm>
        </p:spPr>
        <p:txBody>
          <a:bodyPr>
            <a:noAutofit/>
          </a:bodyPr>
          <a:lstStyle>
            <a:lvl1pPr>
              <a:lnSpc>
                <a:spcPct val="100000"/>
              </a:lnSpc>
              <a:spcBef>
                <a:spcPts val="600"/>
              </a:spcBef>
              <a:spcAft>
                <a:spcPts val="300"/>
              </a:spcAft>
              <a:defRPr>
                <a:solidFill>
                  <a:srgbClr val="47464E"/>
                </a:solidFill>
                <a:latin typeface="Open Sans" panose="020B0606030504020204" pitchFamily="34" charset="0"/>
                <a:ea typeface="Open Sans" panose="020B0606030504020204" pitchFamily="34" charset="0"/>
                <a:cs typeface="Open Sans" panose="020B0606030504020204" pitchFamily="34" charset="0"/>
              </a:defRPr>
            </a:lvl1pPr>
            <a:lvl2pPr>
              <a:lnSpc>
                <a:spcPct val="100000"/>
              </a:lnSpc>
              <a:spcBef>
                <a:spcPts val="600"/>
              </a:spcBef>
              <a:spcAft>
                <a:spcPts val="300"/>
              </a:spcAft>
              <a:defRPr>
                <a:solidFill>
                  <a:srgbClr val="47464E"/>
                </a:solidFill>
                <a:latin typeface="Open Sans" panose="020B0606030504020204" pitchFamily="34" charset="0"/>
                <a:ea typeface="Open Sans" panose="020B0606030504020204" pitchFamily="34" charset="0"/>
                <a:cs typeface="Open Sans" panose="020B0606030504020204" pitchFamily="34" charset="0"/>
              </a:defRPr>
            </a:lvl2pPr>
            <a:lvl3pPr marL="914400" indent="0">
              <a:lnSpc>
                <a:spcPct val="100000"/>
              </a:lnSpc>
              <a:spcBef>
                <a:spcPts val="600"/>
              </a:spcBef>
              <a:spcAft>
                <a:spcPts val="300"/>
              </a:spcAft>
              <a:buNone/>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lnSpc>
                <a:spcPct val="100000"/>
              </a:lnSpc>
              <a:spcBef>
                <a:spcPts val="600"/>
              </a:spcBef>
              <a:spcAft>
                <a:spcPts val="300"/>
              </a:spcAft>
              <a:defRPr>
                <a:latin typeface="Open Sans" panose="020B0606030504020204" pitchFamily="34" charset="0"/>
                <a:ea typeface="Open Sans" panose="020B0606030504020204" pitchFamily="34" charset="0"/>
                <a:cs typeface="Open Sans" panose="020B0606030504020204" pitchFamily="34" charset="0"/>
              </a:defRPr>
            </a:lvl4pPr>
            <a:lvl5pPr>
              <a:lnSpc>
                <a:spcPct val="100000"/>
              </a:lnSpc>
              <a:spcBef>
                <a:spcPts val="600"/>
              </a:spcBef>
              <a:spcAft>
                <a:spcPts val="300"/>
              </a:spcAft>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endParaRPr lang="en-US" dirty="0"/>
          </a:p>
        </p:txBody>
      </p:sp>
      <p:sp>
        <p:nvSpPr>
          <p:cNvPr id="19" name="Slide Number Placeholder 8">
            <a:extLst>
              <a:ext uri="{FF2B5EF4-FFF2-40B4-BE49-F238E27FC236}">
                <a16:creationId xmlns:a16="http://schemas.microsoft.com/office/drawing/2014/main" id="{C8B1274A-8FDA-4B15-B561-2819ED55EBDA}"/>
              </a:ext>
            </a:extLst>
          </p:cNvPr>
          <p:cNvSpPr>
            <a:spLocks noGrp="1"/>
          </p:cNvSpPr>
          <p:nvPr>
            <p:ph type="sldNum" sz="quarter" idx="4"/>
          </p:nvPr>
        </p:nvSpPr>
        <p:spPr>
          <a:xfrm>
            <a:off x="8610600" y="6356350"/>
            <a:ext cx="2971800" cy="365125"/>
          </a:xfrm>
          <a:prstGeom prst="rect">
            <a:avLst/>
          </a:prstGeom>
        </p:spPr>
        <p:txBody>
          <a:bodyPr anchor="ctr"/>
          <a:lstStyle>
            <a:lvl1pPr algn="r">
              <a:defRPr sz="1200">
                <a:solidFill>
                  <a:schemeClr val="bg1">
                    <a:lumMod val="65000"/>
                  </a:schemeClr>
                </a:solidFill>
              </a:defRPr>
            </a:lvl1pPr>
          </a:lstStyle>
          <a:p>
            <a:fld id="{C4571D8C-3DF3-4B67-A3E0-450A9EE530C4}" type="slidenum">
              <a:rPr lang="en-US" smtClean="0"/>
              <a:pPr/>
              <a:t>‹#›</a:t>
            </a:fld>
            <a:endParaRPr lang="en-US" dirty="0"/>
          </a:p>
        </p:txBody>
      </p:sp>
      <p:sp>
        <p:nvSpPr>
          <p:cNvPr id="6" name="Rectangle 5">
            <a:extLst>
              <a:ext uri="{FF2B5EF4-FFF2-40B4-BE49-F238E27FC236}">
                <a16:creationId xmlns:a16="http://schemas.microsoft.com/office/drawing/2014/main" id="{A3B274C9-E1F9-6A4C-B9A4-05D422720CD9}"/>
              </a:ext>
            </a:extLst>
          </p:cNvPr>
          <p:cNvSpPr/>
          <p:nvPr userDrawn="1"/>
        </p:nvSpPr>
        <p:spPr>
          <a:xfrm>
            <a:off x="0" y="0"/>
            <a:ext cx="3428999"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Title 1">
            <a:extLst>
              <a:ext uri="{FF2B5EF4-FFF2-40B4-BE49-F238E27FC236}">
                <a16:creationId xmlns:a16="http://schemas.microsoft.com/office/drawing/2014/main" id="{E626FD22-9A7B-4CD3-B657-7C711303467E}"/>
              </a:ext>
            </a:extLst>
          </p:cNvPr>
          <p:cNvSpPr>
            <a:spLocks noGrp="1"/>
          </p:cNvSpPr>
          <p:nvPr>
            <p:ph type="title" hasCustomPrompt="1"/>
          </p:nvPr>
        </p:nvSpPr>
        <p:spPr>
          <a:xfrm>
            <a:off x="609600" y="685800"/>
            <a:ext cx="2819397" cy="1371600"/>
          </a:xfrm>
        </p:spPr>
        <p:txBody>
          <a:bodyPr anchor="t">
            <a:noAutofit/>
          </a:bodyPr>
          <a:lstStyle>
            <a:lvl1pPr algn="l">
              <a:lnSpc>
                <a:spcPct val="100000"/>
              </a:lnSpc>
              <a:defRPr sz="3500" b="1" i="0" spc="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dirty="0"/>
              <a:t>Click to Add H1 </a:t>
            </a:r>
          </a:p>
        </p:txBody>
      </p:sp>
      <p:grpSp>
        <p:nvGrpSpPr>
          <p:cNvPr id="8" name="Group 7">
            <a:extLst>
              <a:ext uri="{FF2B5EF4-FFF2-40B4-BE49-F238E27FC236}">
                <a16:creationId xmlns:a16="http://schemas.microsoft.com/office/drawing/2014/main" id="{2B57AB1D-B123-B245-B5CD-3A7A0433A58D}"/>
              </a:ext>
            </a:extLst>
          </p:cNvPr>
          <p:cNvGrpSpPr/>
          <p:nvPr userDrawn="1"/>
        </p:nvGrpSpPr>
        <p:grpSpPr>
          <a:xfrm>
            <a:off x="3958388" y="0"/>
            <a:ext cx="947306" cy="520767"/>
            <a:chOff x="4793627" y="-11314"/>
            <a:chExt cx="947306" cy="520767"/>
          </a:xfrm>
        </p:grpSpPr>
        <p:pic>
          <p:nvPicPr>
            <p:cNvPr id="9" name="Picture 8">
              <a:extLst>
                <a:ext uri="{FF2B5EF4-FFF2-40B4-BE49-F238E27FC236}">
                  <a16:creationId xmlns:a16="http://schemas.microsoft.com/office/drawing/2014/main" id="{B26A15A8-20E0-6C42-A201-887D27D1AC82}"/>
                </a:ext>
              </a:extLst>
            </p:cNvPr>
            <p:cNvPicPr>
              <a:picLocks/>
            </p:cNvPicPr>
            <p:nvPr userDrawn="1"/>
          </p:nvPicPr>
          <p:blipFill>
            <a:blip r:embed="rId2"/>
            <a:stretch>
              <a:fillRect/>
            </a:stretch>
          </p:blipFill>
          <p:spPr>
            <a:xfrm>
              <a:off x="4793627" y="320176"/>
              <a:ext cx="947306" cy="189277"/>
            </a:xfrm>
            <a:prstGeom prst="rect">
              <a:avLst/>
            </a:prstGeom>
          </p:spPr>
        </p:pic>
        <p:sp>
          <p:nvSpPr>
            <p:cNvPr id="10" name="Rectangle 9">
              <a:extLst>
                <a:ext uri="{FF2B5EF4-FFF2-40B4-BE49-F238E27FC236}">
                  <a16:creationId xmlns:a16="http://schemas.microsoft.com/office/drawing/2014/main" id="{A39CE4D0-B238-FF45-8881-2BDF58615FD9}"/>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 name="Text Placeholder 1">
            <a:extLst>
              <a:ext uri="{FF2B5EF4-FFF2-40B4-BE49-F238E27FC236}">
                <a16:creationId xmlns:a16="http://schemas.microsoft.com/office/drawing/2014/main" id="{797D2B4A-5F47-724A-8920-F0250C7E29E6}"/>
              </a:ext>
            </a:extLst>
          </p:cNvPr>
          <p:cNvSpPr>
            <a:spLocks noGrp="1"/>
          </p:cNvSpPr>
          <p:nvPr>
            <p:ph type="body" sz="quarter" idx="10" hasCustomPrompt="1"/>
          </p:nvPr>
        </p:nvSpPr>
        <p:spPr>
          <a:xfrm>
            <a:off x="609600" y="3028012"/>
            <a:ext cx="2568315" cy="1648919"/>
          </a:xfrm>
        </p:spPr>
        <p:txBody>
          <a:bodyPr/>
          <a:lstStyle>
            <a:lvl1pPr marL="0" indent="0">
              <a:buNone/>
              <a:defRPr sz="1500">
                <a:solidFill>
                  <a:schemeClr val="bg1"/>
                </a:solidFill>
              </a:defRPr>
            </a:lvl1pPr>
          </a:lstStyle>
          <a:p>
            <a:pPr lvl="0"/>
            <a:r>
              <a:rPr lang="en-US" dirty="0"/>
              <a:t>Click to add H2</a:t>
            </a:r>
          </a:p>
        </p:txBody>
      </p:sp>
    </p:spTree>
    <p:extLst>
      <p:ext uri="{BB962C8B-B14F-4D97-AF65-F5344CB8AC3E}">
        <p14:creationId xmlns:p14="http://schemas.microsoft.com/office/powerpoint/2010/main" val="1229574151"/>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pacer Slide">
    <p:bg>
      <p:bgPr>
        <a:gradFill>
          <a:gsLst>
            <a:gs pos="36000">
              <a:srgbClr val="0C74A0"/>
            </a:gs>
            <a:gs pos="0">
              <a:srgbClr val="1060A0"/>
            </a:gs>
            <a:gs pos="66000">
              <a:srgbClr val="0F8BA5"/>
            </a:gs>
            <a:gs pos="99000">
              <a:srgbClr val="19A1AF"/>
            </a:gs>
          </a:gsLst>
          <a:lin ang="168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9277A9-011D-45EF-9B75-79344ABD623E}"/>
              </a:ext>
            </a:extLst>
          </p:cNvPr>
          <p:cNvPicPr>
            <a:picLocks noChangeAspect="1"/>
          </p:cNvPicPr>
          <p:nvPr userDrawn="1"/>
        </p:nvPicPr>
        <p:blipFill>
          <a:blip r:embed="rId2"/>
          <a:stretch>
            <a:fillRect/>
          </a:stretch>
        </p:blipFill>
        <p:spPr>
          <a:xfrm>
            <a:off x="8832267" y="3164743"/>
            <a:ext cx="3534778" cy="3693257"/>
          </a:xfrm>
          <a:prstGeom prst="rect">
            <a:avLst/>
          </a:prstGeom>
        </p:spPr>
      </p:pic>
      <p:sp>
        <p:nvSpPr>
          <p:cNvPr id="8" name="Text Placeholder 2">
            <a:extLst>
              <a:ext uri="{FF2B5EF4-FFF2-40B4-BE49-F238E27FC236}">
                <a16:creationId xmlns:a16="http://schemas.microsoft.com/office/drawing/2014/main" id="{228FC108-ADAD-4AEA-A575-897047F72CE7}"/>
              </a:ext>
            </a:extLst>
          </p:cNvPr>
          <p:cNvSpPr>
            <a:spLocks noGrp="1"/>
          </p:cNvSpPr>
          <p:nvPr>
            <p:ph type="body" idx="13"/>
          </p:nvPr>
        </p:nvSpPr>
        <p:spPr>
          <a:xfrm>
            <a:off x="838200" y="5156739"/>
            <a:ext cx="4817794" cy="476405"/>
          </a:xfrm>
        </p:spPr>
        <p:txBody>
          <a:bodyPr anchor="b"/>
          <a:lstStyle>
            <a:lvl1pPr marL="0" indent="0">
              <a:buNone/>
              <a:defRPr sz="2400" b="0" i="0">
                <a:solidFill>
                  <a:schemeClr val="bg1"/>
                </a:solidFill>
                <a:latin typeface="Arial" panose="020B0604020202020204" pitchFamily="34" charset="0"/>
                <a:ea typeface="Open Sans Light" panose="020B03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9" name="Title 1">
            <a:extLst>
              <a:ext uri="{FF2B5EF4-FFF2-40B4-BE49-F238E27FC236}">
                <a16:creationId xmlns:a16="http://schemas.microsoft.com/office/drawing/2014/main" id="{9D7CECBB-4EB4-4A06-8A0F-D94784809E6F}"/>
              </a:ext>
            </a:extLst>
          </p:cNvPr>
          <p:cNvSpPr>
            <a:spLocks noGrp="1"/>
          </p:cNvSpPr>
          <p:nvPr>
            <p:ph type="title" hasCustomPrompt="1"/>
          </p:nvPr>
        </p:nvSpPr>
        <p:spPr>
          <a:xfrm>
            <a:off x="838199" y="3429000"/>
            <a:ext cx="7457501" cy="1727740"/>
          </a:xfrm>
        </p:spPr>
        <p:txBody>
          <a:bodyPr anchor="t">
            <a:noAutofit/>
          </a:bodyPr>
          <a:lstStyle>
            <a:lvl1pPr algn="l">
              <a:defRPr sz="54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16343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470A4-A294-B544-878F-355F2B82BFFA}"/>
              </a:ext>
            </a:extLst>
          </p:cNvPr>
          <p:cNvSpPr>
            <a:spLocks noGrp="1"/>
          </p:cNvSpPr>
          <p:nvPr>
            <p:ph type="title"/>
          </p:nvPr>
        </p:nvSpPr>
        <p:spPr>
          <a:xfrm>
            <a:off x="4793626" y="685800"/>
            <a:ext cx="6788773" cy="1004888"/>
          </a:xfrm>
        </p:spPr>
        <p:txBody>
          <a:bodyPr/>
          <a:lstStyle>
            <a:lvl1pPr>
              <a:defRPr sz="3500" b="1" i="0">
                <a:solidFill>
                  <a:srgbClr val="47464E"/>
                </a:solidFill>
                <a:latin typeface="Arial" panose="020B0604020202020204" pitchFamily="34" charset="0"/>
                <a:ea typeface="Open Sans Extrabold" panose="020B0606030504020204" pitchFamily="34" charset="0"/>
                <a:cs typeface="Arial" panose="020B0604020202020204" pitchFamily="34"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5940670-3E23-694C-A4EF-FE2CCC8C49F2}"/>
              </a:ext>
            </a:extLst>
          </p:cNvPr>
          <p:cNvSpPr>
            <a:spLocks noGrp="1"/>
          </p:cNvSpPr>
          <p:nvPr>
            <p:ph type="sldNum" sz="quarter" idx="10"/>
          </p:nvPr>
        </p:nvSpPr>
        <p:spPr/>
        <p:txBody>
          <a:bodyPr/>
          <a:lstStyle/>
          <a:p>
            <a:fld id="{C4571D8C-3DF3-4B67-A3E0-450A9EE530C4}" type="slidenum">
              <a:rPr lang="en-US" smtClean="0"/>
              <a:pPr/>
              <a:t>‹#›</a:t>
            </a:fld>
            <a:endParaRPr lang="en-US" dirty="0"/>
          </a:p>
        </p:txBody>
      </p:sp>
      <p:pic>
        <p:nvPicPr>
          <p:cNvPr id="4" name="Picture Placeholder 5">
            <a:extLst>
              <a:ext uri="{FF2B5EF4-FFF2-40B4-BE49-F238E27FC236}">
                <a16:creationId xmlns:a16="http://schemas.microsoft.com/office/drawing/2014/main" id="{42C50630-CA02-9E45-8BFF-C52986965A9F}"/>
              </a:ext>
            </a:extLst>
          </p:cNvPr>
          <p:cNvPicPr>
            <a:picLocks noChangeAspect="1"/>
          </p:cNvPicPr>
          <p:nvPr userDrawn="1"/>
        </p:nvPicPr>
        <p:blipFill>
          <a:blip r:embed="rId2"/>
          <a:stretch>
            <a:fillRect/>
          </a:stretch>
        </p:blipFill>
        <p:spPr>
          <a:xfrm>
            <a:off x="0" y="0"/>
            <a:ext cx="4081350" cy="6858000"/>
          </a:xfrm>
          <a:prstGeom prst="rect">
            <a:avLst/>
          </a:prstGeom>
        </p:spPr>
      </p:pic>
      <p:sp>
        <p:nvSpPr>
          <p:cNvPr id="5" name="Content Placeholder 2">
            <a:extLst>
              <a:ext uri="{FF2B5EF4-FFF2-40B4-BE49-F238E27FC236}">
                <a16:creationId xmlns:a16="http://schemas.microsoft.com/office/drawing/2014/main" id="{C9B92BB0-10F0-114F-A9F6-D2A43A22CC8A}"/>
              </a:ext>
            </a:extLst>
          </p:cNvPr>
          <p:cNvSpPr>
            <a:spLocks noGrp="1"/>
          </p:cNvSpPr>
          <p:nvPr>
            <p:ph idx="1" hasCustomPrompt="1"/>
          </p:nvPr>
        </p:nvSpPr>
        <p:spPr>
          <a:xfrm>
            <a:off x="4793626" y="1727304"/>
            <a:ext cx="6788773" cy="4449660"/>
          </a:xfrm>
        </p:spPr>
        <p:txBody>
          <a:bodyPr>
            <a:noAutofit/>
          </a:bodyPr>
          <a:lstStyle>
            <a:lvl1pPr marL="514350" indent="-514350">
              <a:lnSpc>
                <a:spcPct val="100000"/>
              </a:lnSpc>
              <a:spcBef>
                <a:spcPts val="600"/>
              </a:spcBef>
              <a:buFont typeface="+mj-lt"/>
              <a:buAutoNum type="romanUcPeriod"/>
              <a:defRPr sz="2500" b="1">
                <a:solidFill>
                  <a:srgbClr val="47464E"/>
                </a:solidFill>
                <a:latin typeface="Arial" panose="020B0604020202020204" pitchFamily="34" charset="0"/>
                <a:ea typeface="Arial" panose="020B0604020202020204" pitchFamily="34" charset="0"/>
                <a:cs typeface="Arial" panose="020B0604020202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Agenda</a:t>
            </a:r>
          </a:p>
        </p:txBody>
      </p:sp>
      <p:grpSp>
        <p:nvGrpSpPr>
          <p:cNvPr id="6" name="Group 5">
            <a:extLst>
              <a:ext uri="{FF2B5EF4-FFF2-40B4-BE49-F238E27FC236}">
                <a16:creationId xmlns:a16="http://schemas.microsoft.com/office/drawing/2014/main" id="{8FA3F3B8-D5EA-9140-A665-55AB9DB12750}"/>
              </a:ext>
            </a:extLst>
          </p:cNvPr>
          <p:cNvGrpSpPr/>
          <p:nvPr userDrawn="1"/>
        </p:nvGrpSpPr>
        <p:grpSpPr>
          <a:xfrm>
            <a:off x="4793627" y="-11314"/>
            <a:ext cx="947306" cy="520767"/>
            <a:chOff x="4793627" y="-11314"/>
            <a:chExt cx="947306" cy="520767"/>
          </a:xfrm>
        </p:grpSpPr>
        <p:pic>
          <p:nvPicPr>
            <p:cNvPr id="7" name="Picture 6">
              <a:extLst>
                <a:ext uri="{FF2B5EF4-FFF2-40B4-BE49-F238E27FC236}">
                  <a16:creationId xmlns:a16="http://schemas.microsoft.com/office/drawing/2014/main" id="{FC77D808-BF6A-7241-9948-71FD75302587}"/>
                </a:ext>
              </a:extLst>
            </p:cNvPr>
            <p:cNvPicPr>
              <a:picLocks/>
            </p:cNvPicPr>
            <p:nvPr userDrawn="1"/>
          </p:nvPicPr>
          <p:blipFill>
            <a:blip r:embed="rId3"/>
            <a:stretch>
              <a:fillRect/>
            </a:stretch>
          </p:blipFill>
          <p:spPr>
            <a:xfrm>
              <a:off x="4793627" y="320176"/>
              <a:ext cx="947306" cy="189277"/>
            </a:xfrm>
            <a:prstGeom prst="rect">
              <a:avLst/>
            </a:prstGeom>
          </p:spPr>
        </p:pic>
        <p:sp>
          <p:nvSpPr>
            <p:cNvPr id="8" name="Rectangle 7">
              <a:extLst>
                <a:ext uri="{FF2B5EF4-FFF2-40B4-BE49-F238E27FC236}">
                  <a16:creationId xmlns:a16="http://schemas.microsoft.com/office/drawing/2014/main" id="{89F7208C-42B2-CF42-8DF4-85348974B282}"/>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64123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8388" y="685800"/>
            <a:ext cx="7624011" cy="5491164"/>
          </a:xfrm>
        </p:spPr>
        <p:txBody>
          <a:bodyPr>
            <a:noAutofit/>
          </a:bodyPr>
          <a:lstStyle>
            <a:lvl1pPr>
              <a:lnSpc>
                <a:spcPct val="100000"/>
              </a:lnSpc>
              <a:spcBef>
                <a:spcPts val="600"/>
              </a:spcBef>
              <a:spcAft>
                <a:spcPts val="300"/>
              </a:spcAft>
              <a:defRPr>
                <a:solidFill>
                  <a:srgbClr val="47464E"/>
                </a:solidFill>
                <a:latin typeface="Arial" panose="020B0604020202020204" pitchFamily="34" charset="0"/>
                <a:ea typeface="Arial" panose="020B0604020202020204" pitchFamily="34" charset="0"/>
                <a:cs typeface="Arial" panose="020B0604020202020204" pitchFamily="34" charset="0"/>
              </a:defRPr>
            </a:lvl1pPr>
            <a:lvl2pPr>
              <a:lnSpc>
                <a:spcPct val="100000"/>
              </a:lnSpc>
              <a:spcBef>
                <a:spcPts val="600"/>
              </a:spcBef>
              <a:spcAft>
                <a:spcPts val="300"/>
              </a:spcAft>
              <a:defRPr>
                <a:solidFill>
                  <a:srgbClr val="47464E"/>
                </a:solidFill>
                <a:latin typeface="Arial" panose="020B0604020202020204" pitchFamily="34" charset="0"/>
                <a:ea typeface="Arial" panose="020B0604020202020204" pitchFamily="34" charset="0"/>
                <a:cs typeface="Arial" panose="020B0604020202020204" pitchFamily="34" charset="0"/>
              </a:defRPr>
            </a:lvl2pPr>
            <a:lvl3pPr marL="914400" indent="0">
              <a:lnSpc>
                <a:spcPct val="100000"/>
              </a:lnSpc>
              <a:spcBef>
                <a:spcPts val="600"/>
              </a:spcBef>
              <a:spcAft>
                <a:spcPts val="300"/>
              </a:spcAft>
              <a:buNone/>
              <a:defRPr b="0" i="0">
                <a:solidFill>
                  <a:schemeClr val="tx1"/>
                </a:solidFill>
                <a:latin typeface="Arial" panose="020B0604020202020204" pitchFamily="34" charset="0"/>
                <a:ea typeface="Open Sans" panose="020B0606030504020204" pitchFamily="34" charset="0"/>
                <a:cs typeface="Arial" panose="020B0604020202020204" pitchFamily="34" charset="0"/>
              </a:defRPr>
            </a:lvl3pPr>
            <a:lvl4pPr>
              <a:lnSpc>
                <a:spcPct val="100000"/>
              </a:lnSpc>
              <a:spcBef>
                <a:spcPts val="600"/>
              </a:spcBef>
              <a:spcAft>
                <a:spcPts val="300"/>
              </a:spcAft>
              <a:defRPr>
                <a:latin typeface="Open Sans" panose="020B0606030504020204" pitchFamily="34" charset="0"/>
                <a:ea typeface="Open Sans" panose="020B0606030504020204" pitchFamily="34" charset="0"/>
                <a:cs typeface="Open Sans" panose="020B0606030504020204" pitchFamily="34" charset="0"/>
              </a:defRPr>
            </a:lvl4pPr>
            <a:lvl5pPr>
              <a:lnSpc>
                <a:spcPct val="100000"/>
              </a:lnSpc>
              <a:spcBef>
                <a:spcPts val="600"/>
              </a:spcBef>
              <a:spcAft>
                <a:spcPts val="300"/>
              </a:spcAft>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endParaRPr lang="en-US" dirty="0"/>
          </a:p>
        </p:txBody>
      </p:sp>
      <p:sp>
        <p:nvSpPr>
          <p:cNvPr id="19" name="Slide Number Placeholder 8">
            <a:extLst>
              <a:ext uri="{FF2B5EF4-FFF2-40B4-BE49-F238E27FC236}">
                <a16:creationId xmlns:a16="http://schemas.microsoft.com/office/drawing/2014/main" id="{C8B1274A-8FDA-4B15-B561-2819ED55EBDA}"/>
              </a:ext>
            </a:extLst>
          </p:cNvPr>
          <p:cNvSpPr>
            <a:spLocks noGrp="1"/>
          </p:cNvSpPr>
          <p:nvPr>
            <p:ph type="sldNum" sz="quarter" idx="4"/>
          </p:nvPr>
        </p:nvSpPr>
        <p:spPr>
          <a:xfrm>
            <a:off x="8610600" y="6356350"/>
            <a:ext cx="2971800" cy="365125"/>
          </a:xfrm>
          <a:prstGeom prst="rect">
            <a:avLst/>
          </a:prstGeom>
        </p:spPr>
        <p:txBody>
          <a:bodyPr anchor="ctr"/>
          <a:lstStyle>
            <a:lvl1pPr algn="r">
              <a:defRPr sz="1200">
                <a:solidFill>
                  <a:schemeClr val="bg1">
                    <a:lumMod val="65000"/>
                  </a:schemeClr>
                </a:solidFill>
              </a:defRPr>
            </a:lvl1pPr>
          </a:lstStyle>
          <a:p>
            <a:fld id="{C4571D8C-3DF3-4B67-A3E0-450A9EE530C4}" type="slidenum">
              <a:rPr lang="en-US" smtClean="0"/>
              <a:pPr/>
              <a:t>‹#›</a:t>
            </a:fld>
            <a:endParaRPr lang="en-US" dirty="0"/>
          </a:p>
        </p:txBody>
      </p:sp>
      <p:sp>
        <p:nvSpPr>
          <p:cNvPr id="6" name="Rectangle 5">
            <a:extLst>
              <a:ext uri="{FF2B5EF4-FFF2-40B4-BE49-F238E27FC236}">
                <a16:creationId xmlns:a16="http://schemas.microsoft.com/office/drawing/2014/main" id="{A3B274C9-E1F9-6A4C-B9A4-05D422720CD9}"/>
              </a:ext>
            </a:extLst>
          </p:cNvPr>
          <p:cNvSpPr/>
          <p:nvPr userDrawn="1"/>
        </p:nvSpPr>
        <p:spPr>
          <a:xfrm>
            <a:off x="0" y="0"/>
            <a:ext cx="3428999"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Title 1">
            <a:extLst>
              <a:ext uri="{FF2B5EF4-FFF2-40B4-BE49-F238E27FC236}">
                <a16:creationId xmlns:a16="http://schemas.microsoft.com/office/drawing/2014/main" id="{E626FD22-9A7B-4CD3-B657-7C711303467E}"/>
              </a:ext>
            </a:extLst>
          </p:cNvPr>
          <p:cNvSpPr>
            <a:spLocks noGrp="1"/>
          </p:cNvSpPr>
          <p:nvPr>
            <p:ph type="title" hasCustomPrompt="1"/>
          </p:nvPr>
        </p:nvSpPr>
        <p:spPr>
          <a:xfrm>
            <a:off x="609600" y="685800"/>
            <a:ext cx="2819397" cy="1371600"/>
          </a:xfrm>
        </p:spPr>
        <p:txBody>
          <a:bodyPr anchor="t">
            <a:noAutofit/>
          </a:bodyPr>
          <a:lstStyle>
            <a:lvl1pPr algn="l">
              <a:lnSpc>
                <a:spcPct val="100000"/>
              </a:lnSpc>
              <a:defRPr sz="3500" b="1" i="0" spc="0">
                <a:solidFill>
                  <a:schemeClr val="bg1"/>
                </a:solidFill>
                <a:latin typeface="Arial" panose="020B0604020202020204" pitchFamily="34" charset="0"/>
                <a:ea typeface="Open Sans Extrabold" panose="020B0606030504020204" pitchFamily="34" charset="0"/>
                <a:cs typeface="Arial" panose="020B0604020202020204" pitchFamily="34" charset="0"/>
              </a:defRPr>
            </a:lvl1pPr>
          </a:lstStyle>
          <a:p>
            <a:r>
              <a:rPr lang="en-US" dirty="0"/>
              <a:t>Click to Add H1 </a:t>
            </a:r>
          </a:p>
        </p:txBody>
      </p:sp>
      <p:grpSp>
        <p:nvGrpSpPr>
          <p:cNvPr id="8" name="Group 7">
            <a:extLst>
              <a:ext uri="{FF2B5EF4-FFF2-40B4-BE49-F238E27FC236}">
                <a16:creationId xmlns:a16="http://schemas.microsoft.com/office/drawing/2014/main" id="{2B57AB1D-B123-B245-B5CD-3A7A0433A58D}"/>
              </a:ext>
            </a:extLst>
          </p:cNvPr>
          <p:cNvGrpSpPr/>
          <p:nvPr userDrawn="1"/>
        </p:nvGrpSpPr>
        <p:grpSpPr>
          <a:xfrm>
            <a:off x="3958388" y="0"/>
            <a:ext cx="947306" cy="520767"/>
            <a:chOff x="4793627" y="-11314"/>
            <a:chExt cx="947306" cy="520767"/>
          </a:xfrm>
        </p:grpSpPr>
        <p:pic>
          <p:nvPicPr>
            <p:cNvPr id="9" name="Picture 8">
              <a:extLst>
                <a:ext uri="{FF2B5EF4-FFF2-40B4-BE49-F238E27FC236}">
                  <a16:creationId xmlns:a16="http://schemas.microsoft.com/office/drawing/2014/main" id="{B26A15A8-20E0-6C42-A201-887D27D1AC82}"/>
                </a:ext>
              </a:extLst>
            </p:cNvPr>
            <p:cNvPicPr>
              <a:picLocks/>
            </p:cNvPicPr>
            <p:nvPr userDrawn="1"/>
          </p:nvPicPr>
          <p:blipFill>
            <a:blip r:embed="rId2"/>
            <a:stretch>
              <a:fillRect/>
            </a:stretch>
          </p:blipFill>
          <p:spPr>
            <a:xfrm>
              <a:off x="4793627" y="320176"/>
              <a:ext cx="947306" cy="189277"/>
            </a:xfrm>
            <a:prstGeom prst="rect">
              <a:avLst/>
            </a:prstGeom>
          </p:spPr>
        </p:pic>
        <p:sp>
          <p:nvSpPr>
            <p:cNvPr id="10" name="Rectangle 9">
              <a:extLst>
                <a:ext uri="{FF2B5EF4-FFF2-40B4-BE49-F238E27FC236}">
                  <a16:creationId xmlns:a16="http://schemas.microsoft.com/office/drawing/2014/main" id="{A39CE4D0-B238-FF45-8881-2BDF58615FD9}"/>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 name="Text Placeholder 1">
            <a:extLst>
              <a:ext uri="{FF2B5EF4-FFF2-40B4-BE49-F238E27FC236}">
                <a16:creationId xmlns:a16="http://schemas.microsoft.com/office/drawing/2014/main" id="{797D2B4A-5F47-724A-8920-F0250C7E29E6}"/>
              </a:ext>
            </a:extLst>
          </p:cNvPr>
          <p:cNvSpPr>
            <a:spLocks noGrp="1"/>
          </p:cNvSpPr>
          <p:nvPr>
            <p:ph type="body" sz="quarter" idx="10" hasCustomPrompt="1"/>
          </p:nvPr>
        </p:nvSpPr>
        <p:spPr>
          <a:xfrm>
            <a:off x="609600" y="3028012"/>
            <a:ext cx="2568315" cy="1648919"/>
          </a:xfrm>
        </p:spPr>
        <p:txBody>
          <a:bodyPr/>
          <a:lstStyle>
            <a:lvl1pPr marL="0" indent="0">
              <a:buNone/>
              <a:defRPr sz="1500">
                <a:solidFill>
                  <a:schemeClr val="bg1"/>
                </a:solidFill>
              </a:defRPr>
            </a:lvl1pPr>
          </a:lstStyle>
          <a:p>
            <a:pPr lvl="0"/>
            <a:r>
              <a:rPr lang="en-US" dirty="0"/>
              <a:t>Click to add H2</a:t>
            </a:r>
          </a:p>
        </p:txBody>
      </p:sp>
    </p:spTree>
    <p:extLst>
      <p:ext uri="{BB962C8B-B14F-4D97-AF65-F5344CB8AC3E}">
        <p14:creationId xmlns:p14="http://schemas.microsoft.com/office/powerpoint/2010/main" val="78765320"/>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62660" y="1876926"/>
            <a:ext cx="3594781" cy="4277344"/>
          </a:xfrm>
        </p:spPr>
        <p:txBody>
          <a:bodyPr/>
          <a:lstStyle>
            <a:lvl1pPr>
              <a:spcBef>
                <a:spcPts val="600"/>
              </a:spcBef>
              <a:defRPr>
                <a:solidFill>
                  <a:srgbClr val="47464E"/>
                </a:solidFill>
              </a:defRPr>
            </a:lvl1pPr>
            <a:lvl2pPr>
              <a:spcBef>
                <a:spcPts val="600"/>
              </a:spcBef>
              <a:defRPr>
                <a:solidFill>
                  <a:srgbClr val="47464E"/>
                </a:solidFill>
              </a:defRPr>
            </a:lvl2pPr>
            <a:lvl3pPr>
              <a:spcBef>
                <a:spcPts val="600"/>
              </a:spcBef>
              <a:defRPr/>
            </a:lvl3pPr>
            <a:lvl4pPr>
              <a:spcBef>
                <a:spcPts val="600"/>
              </a:spcBef>
              <a:defRPr/>
            </a:lvl4pPr>
            <a:lvl5pPr>
              <a:spcBef>
                <a:spcPts val="600"/>
              </a:spcBef>
              <a:defRPr/>
            </a:lvl5pPr>
          </a:lstStyle>
          <a:p>
            <a:pPr lvl="0"/>
            <a:r>
              <a:rPr lang="en-US" dirty="0"/>
              <a:t>Edit Master text styles</a:t>
            </a:r>
          </a:p>
          <a:p>
            <a:pPr lvl="1"/>
            <a:r>
              <a:rPr lang="en-US" dirty="0"/>
              <a:t>Second level</a:t>
            </a:r>
          </a:p>
        </p:txBody>
      </p:sp>
      <p:sp>
        <p:nvSpPr>
          <p:cNvPr id="6" name="Content Placeholder 5"/>
          <p:cNvSpPr>
            <a:spLocks noGrp="1"/>
          </p:cNvSpPr>
          <p:nvPr>
            <p:ph sz="quarter" idx="4"/>
          </p:nvPr>
        </p:nvSpPr>
        <p:spPr>
          <a:xfrm>
            <a:off x="7868658" y="1876926"/>
            <a:ext cx="3717758" cy="4294807"/>
          </a:xfrm>
        </p:spPr>
        <p:txBody>
          <a:bodyPr/>
          <a:lstStyle>
            <a:lvl1pPr>
              <a:spcBef>
                <a:spcPts val="600"/>
              </a:spcBef>
              <a:defRPr>
                <a:solidFill>
                  <a:srgbClr val="47464E"/>
                </a:solidFill>
              </a:defRPr>
            </a:lvl1pPr>
            <a:lvl2pPr>
              <a:spcBef>
                <a:spcPts val="600"/>
              </a:spcBef>
              <a:defRPr>
                <a:solidFill>
                  <a:srgbClr val="47464E"/>
                </a:solidFill>
              </a:defRPr>
            </a:lvl2pPr>
            <a:lvl3pPr>
              <a:spcBef>
                <a:spcPts val="600"/>
              </a:spcBef>
              <a:defRPr/>
            </a:lvl3pPr>
            <a:lvl4pPr>
              <a:spcBef>
                <a:spcPts val="600"/>
              </a:spcBef>
              <a:defRPr/>
            </a:lvl4pPr>
            <a:lvl5pPr>
              <a:spcBef>
                <a:spcPts val="600"/>
              </a:spcBef>
              <a:defRPr/>
            </a:lvl5pPr>
          </a:lstStyle>
          <a:p>
            <a:pPr lvl="0"/>
            <a:r>
              <a:rPr lang="en-US" dirty="0"/>
              <a:t>Edit Master text styles</a:t>
            </a:r>
          </a:p>
          <a:p>
            <a:pPr lvl="1"/>
            <a:r>
              <a:rPr lang="en-US" dirty="0"/>
              <a:t>Second level</a:t>
            </a:r>
          </a:p>
        </p:txBody>
      </p:sp>
      <p:sp>
        <p:nvSpPr>
          <p:cNvPr id="17" name="Text Placeholder 2"/>
          <p:cNvSpPr>
            <a:spLocks noGrp="1"/>
          </p:cNvSpPr>
          <p:nvPr>
            <p:ph type="body" idx="13" hasCustomPrompt="1"/>
          </p:nvPr>
        </p:nvSpPr>
        <p:spPr>
          <a:xfrm>
            <a:off x="3862659" y="703731"/>
            <a:ext cx="3594782" cy="1016786"/>
          </a:xfrm>
        </p:spPr>
        <p:txBody>
          <a:bodyPr anchor="b"/>
          <a:lstStyle>
            <a:lvl1pPr marL="0" indent="0" algn="l">
              <a:buNone/>
              <a:defRPr sz="2500" b="1" i="0">
                <a:solidFill>
                  <a:srgbClr val="47464E"/>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Text Placeholder 2"/>
          <p:cNvSpPr>
            <a:spLocks noGrp="1"/>
          </p:cNvSpPr>
          <p:nvPr>
            <p:ph type="body" idx="1"/>
          </p:nvPr>
        </p:nvSpPr>
        <p:spPr>
          <a:xfrm>
            <a:off x="7868250" y="685801"/>
            <a:ext cx="3716619" cy="1006508"/>
          </a:xfrm>
        </p:spPr>
        <p:txBody>
          <a:bodyPr anchor="b"/>
          <a:lstStyle>
            <a:lvl1pPr marL="0" indent="0" algn="l">
              <a:buNone/>
              <a:defRPr sz="2500" b="1" i="0">
                <a:solidFill>
                  <a:srgbClr val="47464E"/>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Rectangle 20">
            <a:extLst>
              <a:ext uri="{FF2B5EF4-FFF2-40B4-BE49-F238E27FC236}">
                <a16:creationId xmlns:a16="http://schemas.microsoft.com/office/drawing/2014/main" id="{00484602-B4DF-43D2-AABC-4E6F6CFFE3A6}"/>
              </a:ext>
            </a:extLst>
          </p:cNvPr>
          <p:cNvSpPr/>
          <p:nvPr userDrawn="1"/>
        </p:nvSpPr>
        <p:spPr>
          <a:xfrm>
            <a:off x="1" y="0"/>
            <a:ext cx="314959" cy="6858000"/>
          </a:xfrm>
          <a:prstGeom prst="rect">
            <a:avLst/>
          </a:prstGeom>
          <a:solidFill>
            <a:srgbClr val="27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Arial" panose="020B0604020202020204" pitchFamily="34" charset="0"/>
            </a:endParaRPr>
          </a:p>
        </p:txBody>
      </p:sp>
      <p:sp>
        <p:nvSpPr>
          <p:cNvPr id="22" name="Slide Number Placeholder 8">
            <a:extLst>
              <a:ext uri="{FF2B5EF4-FFF2-40B4-BE49-F238E27FC236}">
                <a16:creationId xmlns:a16="http://schemas.microsoft.com/office/drawing/2014/main" id="{1D4350B7-114A-4ED0-A305-272102005D22}"/>
              </a:ext>
            </a:extLst>
          </p:cNvPr>
          <p:cNvSpPr>
            <a:spLocks noGrp="1"/>
          </p:cNvSpPr>
          <p:nvPr>
            <p:ph type="sldNum" sz="quarter" idx="14"/>
          </p:nvPr>
        </p:nvSpPr>
        <p:spPr>
          <a:xfrm>
            <a:off x="8610600" y="6356350"/>
            <a:ext cx="2971800" cy="365125"/>
          </a:xfrm>
          <a:prstGeom prst="rect">
            <a:avLst/>
          </a:prstGeom>
        </p:spPr>
        <p:txBody>
          <a:bodyPr anchor="ctr"/>
          <a:lstStyle>
            <a:lvl1pPr algn="r">
              <a:defRPr sz="1200">
                <a:solidFill>
                  <a:schemeClr val="bg1">
                    <a:lumMod val="65000"/>
                  </a:schemeClr>
                </a:solidFill>
              </a:defRPr>
            </a:lvl1pPr>
          </a:lstStyle>
          <a:p>
            <a:fld id="{C4571D8C-3DF3-4B67-A3E0-450A9EE530C4}" type="slidenum">
              <a:rPr lang="en-US" smtClean="0"/>
              <a:pPr/>
              <a:t>‹#›</a:t>
            </a:fld>
            <a:endParaRPr lang="en-US" dirty="0"/>
          </a:p>
        </p:txBody>
      </p:sp>
      <p:grpSp>
        <p:nvGrpSpPr>
          <p:cNvPr id="12" name="Group 11">
            <a:extLst>
              <a:ext uri="{FF2B5EF4-FFF2-40B4-BE49-F238E27FC236}">
                <a16:creationId xmlns:a16="http://schemas.microsoft.com/office/drawing/2014/main" id="{42379D49-6C46-EC45-8846-007439745158}"/>
              </a:ext>
            </a:extLst>
          </p:cNvPr>
          <p:cNvGrpSpPr/>
          <p:nvPr userDrawn="1"/>
        </p:nvGrpSpPr>
        <p:grpSpPr>
          <a:xfrm>
            <a:off x="3862659" y="0"/>
            <a:ext cx="947306" cy="520767"/>
            <a:chOff x="4793627" y="-11314"/>
            <a:chExt cx="947306" cy="520767"/>
          </a:xfrm>
        </p:grpSpPr>
        <p:pic>
          <p:nvPicPr>
            <p:cNvPr id="13" name="Picture 12">
              <a:extLst>
                <a:ext uri="{FF2B5EF4-FFF2-40B4-BE49-F238E27FC236}">
                  <a16:creationId xmlns:a16="http://schemas.microsoft.com/office/drawing/2014/main" id="{7D8601FB-80AD-0742-8638-8E8E1201EE03}"/>
                </a:ext>
              </a:extLst>
            </p:cNvPr>
            <p:cNvPicPr>
              <a:picLocks/>
            </p:cNvPicPr>
            <p:nvPr userDrawn="1"/>
          </p:nvPicPr>
          <p:blipFill>
            <a:blip r:embed="rId2"/>
            <a:stretch>
              <a:fillRect/>
            </a:stretch>
          </p:blipFill>
          <p:spPr>
            <a:xfrm>
              <a:off x="4793627" y="320176"/>
              <a:ext cx="947306" cy="189277"/>
            </a:xfrm>
            <a:prstGeom prst="rect">
              <a:avLst/>
            </a:prstGeom>
          </p:spPr>
        </p:pic>
        <p:sp>
          <p:nvSpPr>
            <p:cNvPr id="14" name="Rectangle 13">
              <a:extLst>
                <a:ext uri="{FF2B5EF4-FFF2-40B4-BE49-F238E27FC236}">
                  <a16:creationId xmlns:a16="http://schemas.microsoft.com/office/drawing/2014/main" id="{56B24668-1D7B-104B-96E4-24F3C6BC245E}"/>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5" name="Rectangle 14">
            <a:extLst>
              <a:ext uri="{FF2B5EF4-FFF2-40B4-BE49-F238E27FC236}">
                <a16:creationId xmlns:a16="http://schemas.microsoft.com/office/drawing/2014/main" id="{EAA243DE-3E1F-4F4F-B27D-70A4E65E4462}"/>
              </a:ext>
            </a:extLst>
          </p:cNvPr>
          <p:cNvSpPr/>
          <p:nvPr userDrawn="1"/>
        </p:nvSpPr>
        <p:spPr>
          <a:xfrm>
            <a:off x="0" y="0"/>
            <a:ext cx="3428999"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Title 1">
            <a:extLst>
              <a:ext uri="{FF2B5EF4-FFF2-40B4-BE49-F238E27FC236}">
                <a16:creationId xmlns:a16="http://schemas.microsoft.com/office/drawing/2014/main" id="{42F4AD29-9F8E-634F-A258-0D2BD21CFA8D}"/>
              </a:ext>
            </a:extLst>
          </p:cNvPr>
          <p:cNvSpPr>
            <a:spLocks noGrp="1"/>
          </p:cNvSpPr>
          <p:nvPr>
            <p:ph type="title" hasCustomPrompt="1"/>
          </p:nvPr>
        </p:nvSpPr>
        <p:spPr>
          <a:xfrm>
            <a:off x="609600" y="685800"/>
            <a:ext cx="2819397" cy="1371600"/>
          </a:xfrm>
        </p:spPr>
        <p:txBody>
          <a:bodyPr anchor="t">
            <a:noAutofit/>
          </a:bodyPr>
          <a:lstStyle>
            <a:lvl1pPr algn="l">
              <a:lnSpc>
                <a:spcPct val="100000"/>
              </a:lnSpc>
              <a:defRPr sz="3500" b="1" i="0" spc="0">
                <a:solidFill>
                  <a:schemeClr val="bg1"/>
                </a:solidFill>
                <a:latin typeface="Arial" panose="020B0604020202020204" pitchFamily="34" charset="0"/>
                <a:ea typeface="Open Sans Extrabold" panose="020B0606030504020204" pitchFamily="34" charset="0"/>
                <a:cs typeface="Arial" panose="020B0604020202020204" pitchFamily="34" charset="0"/>
              </a:defRPr>
            </a:lvl1pPr>
          </a:lstStyle>
          <a:p>
            <a:r>
              <a:rPr lang="en-US" dirty="0"/>
              <a:t>Click to Add H1 </a:t>
            </a:r>
          </a:p>
        </p:txBody>
      </p:sp>
      <p:sp>
        <p:nvSpPr>
          <p:cNvPr id="19" name="Text Placeholder 1">
            <a:extLst>
              <a:ext uri="{FF2B5EF4-FFF2-40B4-BE49-F238E27FC236}">
                <a16:creationId xmlns:a16="http://schemas.microsoft.com/office/drawing/2014/main" id="{330AD6CE-5242-C74A-86DA-E0CB9D9AB9F7}"/>
              </a:ext>
            </a:extLst>
          </p:cNvPr>
          <p:cNvSpPr>
            <a:spLocks noGrp="1"/>
          </p:cNvSpPr>
          <p:nvPr>
            <p:ph type="body" sz="quarter" idx="10" hasCustomPrompt="1"/>
          </p:nvPr>
        </p:nvSpPr>
        <p:spPr>
          <a:xfrm>
            <a:off x="609600" y="3028012"/>
            <a:ext cx="2568315" cy="1648919"/>
          </a:xfrm>
        </p:spPr>
        <p:txBody>
          <a:bodyPr/>
          <a:lstStyle>
            <a:lvl1pPr marL="0" indent="0">
              <a:buNone/>
              <a:defRPr sz="1500">
                <a:solidFill>
                  <a:schemeClr val="bg1"/>
                </a:solidFill>
              </a:defRPr>
            </a:lvl1pPr>
          </a:lstStyle>
          <a:p>
            <a:pPr lvl="0"/>
            <a:r>
              <a:rPr lang="en-US" dirty="0"/>
              <a:t>Click to add H2</a:t>
            </a:r>
          </a:p>
        </p:txBody>
      </p:sp>
    </p:spTree>
    <p:extLst>
      <p:ext uri="{BB962C8B-B14F-4D97-AF65-F5344CB8AC3E}">
        <p14:creationId xmlns:p14="http://schemas.microsoft.com/office/powerpoint/2010/main" val="916942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0484602-B4DF-43D2-AABC-4E6F6CFFE3A6}"/>
              </a:ext>
            </a:extLst>
          </p:cNvPr>
          <p:cNvSpPr/>
          <p:nvPr userDrawn="1"/>
        </p:nvSpPr>
        <p:spPr>
          <a:xfrm>
            <a:off x="1" y="0"/>
            <a:ext cx="314959" cy="6858000"/>
          </a:xfrm>
          <a:prstGeom prst="rect">
            <a:avLst/>
          </a:prstGeom>
          <a:solidFill>
            <a:srgbClr val="27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Arial" panose="020B0604020202020204" pitchFamily="34" charset="0"/>
            </a:endParaRPr>
          </a:p>
        </p:txBody>
      </p:sp>
      <p:sp>
        <p:nvSpPr>
          <p:cNvPr id="22" name="Slide Number Placeholder 8">
            <a:extLst>
              <a:ext uri="{FF2B5EF4-FFF2-40B4-BE49-F238E27FC236}">
                <a16:creationId xmlns:a16="http://schemas.microsoft.com/office/drawing/2014/main" id="{1D4350B7-114A-4ED0-A305-272102005D22}"/>
              </a:ext>
            </a:extLst>
          </p:cNvPr>
          <p:cNvSpPr>
            <a:spLocks noGrp="1"/>
          </p:cNvSpPr>
          <p:nvPr>
            <p:ph type="sldNum" sz="quarter" idx="14"/>
          </p:nvPr>
        </p:nvSpPr>
        <p:spPr>
          <a:xfrm>
            <a:off x="8610600" y="6356350"/>
            <a:ext cx="2971800" cy="365125"/>
          </a:xfrm>
          <a:prstGeom prst="rect">
            <a:avLst/>
          </a:prstGeom>
        </p:spPr>
        <p:txBody>
          <a:bodyPr anchor="ctr"/>
          <a:lstStyle>
            <a:lvl1pPr algn="r">
              <a:defRPr sz="1200">
                <a:solidFill>
                  <a:schemeClr val="bg1">
                    <a:lumMod val="65000"/>
                  </a:schemeClr>
                </a:solidFill>
              </a:defRPr>
            </a:lvl1pPr>
          </a:lstStyle>
          <a:p>
            <a:fld id="{C4571D8C-3DF3-4B67-A3E0-450A9EE530C4}" type="slidenum">
              <a:rPr lang="en-US" smtClean="0"/>
              <a:pPr/>
              <a:t>‹#›</a:t>
            </a:fld>
            <a:endParaRPr lang="en-US" dirty="0"/>
          </a:p>
        </p:txBody>
      </p:sp>
      <p:sp>
        <p:nvSpPr>
          <p:cNvPr id="9" name="Rectangle 8">
            <a:extLst>
              <a:ext uri="{FF2B5EF4-FFF2-40B4-BE49-F238E27FC236}">
                <a16:creationId xmlns:a16="http://schemas.microsoft.com/office/drawing/2014/main" id="{D382E691-E109-2C4A-B468-D3E7FD1A41FB}"/>
              </a:ext>
            </a:extLst>
          </p:cNvPr>
          <p:cNvSpPr/>
          <p:nvPr userDrawn="1"/>
        </p:nvSpPr>
        <p:spPr>
          <a:xfrm>
            <a:off x="0" y="0"/>
            <a:ext cx="3428999"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itle 1">
            <a:extLst>
              <a:ext uri="{FF2B5EF4-FFF2-40B4-BE49-F238E27FC236}">
                <a16:creationId xmlns:a16="http://schemas.microsoft.com/office/drawing/2014/main" id="{629BDF67-BC95-CE49-AB14-33DF35F78A5E}"/>
              </a:ext>
            </a:extLst>
          </p:cNvPr>
          <p:cNvSpPr txBox="1">
            <a:spLocks/>
          </p:cNvSpPr>
          <p:nvPr userDrawn="1"/>
        </p:nvSpPr>
        <p:spPr>
          <a:xfrm>
            <a:off x="609601" y="2743200"/>
            <a:ext cx="2396643" cy="1371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500" b="0" i="0" kern="1200" spc="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b="0" i="0" dirty="0">
                <a:latin typeface="Arial" panose="020B0604020202020204" pitchFamily="34" charset="0"/>
                <a:cs typeface="Arial" panose="020B0604020202020204" pitchFamily="34" charset="0"/>
              </a:rPr>
              <a:t>Click to Add H2</a:t>
            </a:r>
          </a:p>
        </p:txBody>
      </p:sp>
      <p:sp>
        <p:nvSpPr>
          <p:cNvPr id="11" name="Title 1">
            <a:extLst>
              <a:ext uri="{FF2B5EF4-FFF2-40B4-BE49-F238E27FC236}">
                <a16:creationId xmlns:a16="http://schemas.microsoft.com/office/drawing/2014/main" id="{4145D02A-CEB6-FF47-9EE2-C62ABA6185F4}"/>
              </a:ext>
            </a:extLst>
          </p:cNvPr>
          <p:cNvSpPr txBox="1">
            <a:spLocks/>
          </p:cNvSpPr>
          <p:nvPr userDrawn="1"/>
        </p:nvSpPr>
        <p:spPr>
          <a:xfrm>
            <a:off x="609601" y="685800"/>
            <a:ext cx="2819397" cy="1191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500" b="1" i="0" kern="1200" spc="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nSpc>
                <a:spcPct val="100000"/>
              </a:lnSpc>
            </a:pPr>
            <a:r>
              <a:rPr lang="en-US" b="1" i="0" dirty="0">
                <a:latin typeface="Arial" panose="020B0604020202020204" pitchFamily="34" charset="0"/>
                <a:cs typeface="Arial" panose="020B0604020202020204" pitchFamily="34" charset="0"/>
              </a:rPr>
              <a:t>Click to Add Title</a:t>
            </a:r>
          </a:p>
        </p:txBody>
      </p:sp>
      <p:grpSp>
        <p:nvGrpSpPr>
          <p:cNvPr id="12" name="Group 11">
            <a:extLst>
              <a:ext uri="{FF2B5EF4-FFF2-40B4-BE49-F238E27FC236}">
                <a16:creationId xmlns:a16="http://schemas.microsoft.com/office/drawing/2014/main" id="{42379D49-6C46-EC45-8846-007439745158}"/>
              </a:ext>
            </a:extLst>
          </p:cNvPr>
          <p:cNvGrpSpPr/>
          <p:nvPr userDrawn="1"/>
        </p:nvGrpSpPr>
        <p:grpSpPr>
          <a:xfrm>
            <a:off x="3862659" y="0"/>
            <a:ext cx="947306" cy="520767"/>
            <a:chOff x="4793627" y="-11314"/>
            <a:chExt cx="947306" cy="520767"/>
          </a:xfrm>
        </p:grpSpPr>
        <p:pic>
          <p:nvPicPr>
            <p:cNvPr id="13" name="Picture 12">
              <a:extLst>
                <a:ext uri="{FF2B5EF4-FFF2-40B4-BE49-F238E27FC236}">
                  <a16:creationId xmlns:a16="http://schemas.microsoft.com/office/drawing/2014/main" id="{7D8601FB-80AD-0742-8638-8E8E1201EE03}"/>
                </a:ext>
              </a:extLst>
            </p:cNvPr>
            <p:cNvPicPr>
              <a:picLocks/>
            </p:cNvPicPr>
            <p:nvPr userDrawn="1"/>
          </p:nvPicPr>
          <p:blipFill>
            <a:blip r:embed="rId2"/>
            <a:stretch>
              <a:fillRect/>
            </a:stretch>
          </p:blipFill>
          <p:spPr>
            <a:xfrm>
              <a:off x="4793627" y="320176"/>
              <a:ext cx="947306" cy="189277"/>
            </a:xfrm>
            <a:prstGeom prst="rect">
              <a:avLst/>
            </a:prstGeom>
          </p:spPr>
        </p:pic>
        <p:sp>
          <p:nvSpPr>
            <p:cNvPr id="14" name="Rectangle 13">
              <a:extLst>
                <a:ext uri="{FF2B5EF4-FFF2-40B4-BE49-F238E27FC236}">
                  <a16:creationId xmlns:a16="http://schemas.microsoft.com/office/drawing/2014/main" id="{56B24668-1D7B-104B-96E4-24F3C6BC245E}"/>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aphicFrame>
        <p:nvGraphicFramePr>
          <p:cNvPr id="15" name="Table 14">
            <a:extLst>
              <a:ext uri="{FF2B5EF4-FFF2-40B4-BE49-F238E27FC236}">
                <a16:creationId xmlns:a16="http://schemas.microsoft.com/office/drawing/2014/main" id="{99117457-C9B8-E94E-A038-1BFB51788298}"/>
              </a:ext>
            </a:extLst>
          </p:cNvPr>
          <p:cNvGraphicFramePr>
            <a:graphicFrameLocks noGrp="1"/>
          </p:cNvGraphicFramePr>
          <p:nvPr userDrawn="1"/>
        </p:nvGraphicFramePr>
        <p:xfrm>
          <a:off x="3862659" y="847788"/>
          <a:ext cx="8075657" cy="5160455"/>
        </p:xfrm>
        <a:graphic>
          <a:graphicData uri="http://schemas.openxmlformats.org/drawingml/2006/table">
            <a:tbl>
              <a:tblPr firstRow="1" firstCol="1" bandRow="1">
                <a:tableStyleId>{7E9639D4-E3E2-4D34-9284-5A2195B3D0D7}</a:tableStyleId>
              </a:tblPr>
              <a:tblGrid>
                <a:gridCol w="2720108">
                  <a:extLst>
                    <a:ext uri="{9D8B030D-6E8A-4147-A177-3AD203B41FA5}">
                      <a16:colId xmlns:a16="http://schemas.microsoft.com/office/drawing/2014/main" val="3457932612"/>
                    </a:ext>
                  </a:extLst>
                </a:gridCol>
                <a:gridCol w="2720108">
                  <a:extLst>
                    <a:ext uri="{9D8B030D-6E8A-4147-A177-3AD203B41FA5}">
                      <a16:colId xmlns:a16="http://schemas.microsoft.com/office/drawing/2014/main" val="1070187620"/>
                    </a:ext>
                  </a:extLst>
                </a:gridCol>
                <a:gridCol w="2635441">
                  <a:extLst>
                    <a:ext uri="{9D8B030D-6E8A-4147-A177-3AD203B41FA5}">
                      <a16:colId xmlns:a16="http://schemas.microsoft.com/office/drawing/2014/main" val="1271101685"/>
                    </a:ext>
                  </a:extLst>
                </a:gridCol>
              </a:tblGrid>
              <a:tr h="587312">
                <a:tc>
                  <a:txBody>
                    <a:bodyPr/>
                    <a:lstStyle/>
                    <a:p>
                      <a:pPr marL="0" marR="0" algn="ctr">
                        <a:lnSpc>
                          <a:spcPct val="115000"/>
                        </a:lnSpc>
                        <a:spcBef>
                          <a:spcPts val="1200"/>
                        </a:spcBef>
                        <a:spcAft>
                          <a:spcPts val="600"/>
                        </a:spcAft>
                      </a:pPr>
                      <a:r>
                        <a:rPr lang="en-US" sz="1500" b="1" i="0" dirty="0">
                          <a:solidFill>
                            <a:schemeClr val="bg1"/>
                          </a:solidFill>
                          <a:effectLst/>
                          <a:latin typeface="Arial" panose="020B0604020202020204" pitchFamily="34" charset="0"/>
                          <a:ea typeface="Open Sans Extrabold" panose="020B0606030504020204" pitchFamily="34" charset="0"/>
                          <a:cs typeface="Arial" panose="020B0604020202020204" pitchFamily="34" charset="0"/>
                        </a:rPr>
                        <a:t>Strategy &amp; </a:t>
                      </a:r>
                      <a:r>
                        <a:rPr lang="en-US" sz="1500" b="1" i="0" dirty="0" err="1">
                          <a:solidFill>
                            <a:schemeClr val="bg1"/>
                          </a:solidFill>
                          <a:effectLst/>
                          <a:latin typeface="Arial" panose="020B0604020202020204" pitchFamily="34" charset="0"/>
                          <a:ea typeface="Open Sans Extrabold" panose="020B0606030504020204" pitchFamily="34" charset="0"/>
                          <a:cs typeface="Arial" panose="020B0604020202020204" pitchFamily="34" charset="0"/>
                        </a:rPr>
                        <a:t>Roadmapping</a:t>
                      </a:r>
                      <a:endParaRPr lang="en-US" sz="1500" b="1" i="0" dirty="0">
                        <a:solidFill>
                          <a:schemeClr val="bg1"/>
                        </a:solidFill>
                        <a:effectLst/>
                        <a:latin typeface="Arial" panose="020B0604020202020204" pitchFamily="34" charset="0"/>
                        <a:ea typeface="Open Sans Extrabold" panose="020B0606030504020204" pitchFamily="34" charset="0"/>
                        <a:cs typeface="Arial" panose="020B060402020202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19A1AF"/>
                    </a:solidFill>
                  </a:tcPr>
                </a:tc>
                <a:tc>
                  <a:txBody>
                    <a:bodyPr/>
                    <a:lstStyle/>
                    <a:p>
                      <a:pPr marL="0" marR="0" algn="ctr">
                        <a:lnSpc>
                          <a:spcPct val="115000"/>
                        </a:lnSpc>
                        <a:spcBef>
                          <a:spcPts val="1200"/>
                        </a:spcBef>
                        <a:spcAft>
                          <a:spcPts val="600"/>
                        </a:spcAft>
                      </a:pPr>
                      <a:r>
                        <a:rPr lang="en-US" sz="1500" b="1" i="0" dirty="0">
                          <a:solidFill>
                            <a:schemeClr val="bg1"/>
                          </a:solidFill>
                          <a:effectLst/>
                          <a:latin typeface="Arial" panose="020B0604020202020204" pitchFamily="34" charset="0"/>
                          <a:ea typeface="Open Sans Extrabold" panose="020B0606030504020204" pitchFamily="34" charset="0"/>
                          <a:cs typeface="Arial" panose="020B0604020202020204" pitchFamily="34" charset="0"/>
                        </a:rPr>
                        <a:t>Cascaded Goals &amp; OKRs</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F8BA5"/>
                    </a:solidFill>
                  </a:tcPr>
                </a:tc>
                <a:tc>
                  <a:txBody>
                    <a:bodyPr/>
                    <a:lstStyle/>
                    <a:p>
                      <a:pPr marL="0" marR="0" algn="ctr">
                        <a:lnSpc>
                          <a:spcPct val="115000"/>
                        </a:lnSpc>
                        <a:spcBef>
                          <a:spcPts val="1200"/>
                        </a:spcBef>
                        <a:spcAft>
                          <a:spcPts val="600"/>
                        </a:spcAft>
                      </a:pPr>
                      <a:r>
                        <a:rPr lang="en-US" sz="1500" b="1" i="0" spc="-50" baseline="0" dirty="0">
                          <a:effectLst/>
                          <a:latin typeface="Arial" panose="020B0604020202020204" pitchFamily="34" charset="0"/>
                          <a:ea typeface="Open Sans Extrabold" panose="020B0606030504020204" pitchFamily="34" charset="0"/>
                          <a:cs typeface="Arial" panose="020B0604020202020204" pitchFamily="34" charset="0"/>
                        </a:rPr>
                        <a:t>Agile Processes &amp; Systems</a:t>
                      </a:r>
                      <a:endParaRPr lang="en-US" sz="1500" b="1" i="0" spc="-50" baseline="0" dirty="0">
                        <a:solidFill>
                          <a:schemeClr val="tx1"/>
                        </a:solidFill>
                        <a:effectLst/>
                        <a:latin typeface="Arial" panose="020B0604020202020204" pitchFamily="34" charset="0"/>
                        <a:ea typeface="Open Sans Extrabold" panose="020B0606030504020204" pitchFamily="34" charset="0"/>
                        <a:cs typeface="Arial" panose="020B060402020202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C74A0"/>
                    </a:solidFill>
                  </a:tcPr>
                </a:tc>
                <a:extLst>
                  <a:ext uri="{0D108BD9-81ED-4DB2-BD59-A6C34878D82A}">
                    <a16:rowId xmlns:a16="http://schemas.microsoft.com/office/drawing/2014/main" val="3933705614"/>
                  </a:ext>
                </a:extLst>
              </a:tr>
              <a:tr h="365760">
                <a:tc gridSpan="3">
                  <a:txBody>
                    <a:bodyPr/>
                    <a:lstStyle/>
                    <a:p>
                      <a:pPr marL="0" marR="0" algn="ctr">
                        <a:lnSpc>
                          <a:spcPct val="115000"/>
                        </a:lnSpc>
                        <a:spcBef>
                          <a:spcPts val="0"/>
                        </a:spcBef>
                        <a:spcAft>
                          <a:spcPts val="0"/>
                        </a:spcAft>
                      </a:pPr>
                      <a:r>
                        <a:rPr lang="en-US" sz="1400" b="1" i="0" dirty="0">
                          <a:solidFill>
                            <a:srgbClr val="47464E"/>
                          </a:solidFill>
                          <a:effectLst/>
                          <a:latin typeface="Arial" panose="020B0604020202020204" pitchFamily="34" charset="0"/>
                          <a:ea typeface="Open Sans Extrabold" panose="020B0606030504020204" pitchFamily="34" charset="0"/>
                          <a:cs typeface="Arial" panose="020B0604020202020204" pitchFamily="34" charset="0"/>
                        </a:rPr>
                        <a:t>Activities</a:t>
                      </a: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tc hMerge="1">
                  <a:txBody>
                    <a:bodyPr/>
                    <a:lstStyle/>
                    <a:p>
                      <a:pPr marL="0" marR="0" algn="ctr">
                        <a:lnSpc>
                          <a:spcPct val="115000"/>
                        </a:lnSpc>
                        <a:spcBef>
                          <a:spcPts val="0"/>
                        </a:spcBef>
                        <a:spcAft>
                          <a:spcPts val="600"/>
                        </a:spcAft>
                      </a:pPr>
                      <a:endParaRPr lang="en-US" sz="1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hMerge="1">
                  <a:txBody>
                    <a:bodyPr/>
                    <a:lstStyle/>
                    <a:p>
                      <a:pPr marL="0" marR="0" algn="ctr">
                        <a:lnSpc>
                          <a:spcPct val="115000"/>
                        </a:lnSpc>
                        <a:spcBef>
                          <a:spcPts val="0"/>
                        </a:spcBef>
                        <a:spcAft>
                          <a:spcPts val="0"/>
                        </a:spcAft>
                      </a:pPr>
                      <a:endParaRPr lang="en-US" sz="1200" b="1"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89636659"/>
                  </a:ext>
                </a:extLst>
              </a:tr>
              <a:tr h="246888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500" b="0" i="0" u="none" strike="noStrike" kern="1200" cap="none" spc="0" normalizeH="0" baseline="0" noProof="0" dirty="0">
                        <a:ln>
                          <a:noFill/>
                        </a:ln>
                        <a:solidFill>
                          <a:srgbClr val="47464E"/>
                        </a:solidFill>
                        <a:effectLst/>
                        <a:uLnTx/>
                        <a:uFillTx/>
                        <a:latin typeface="Arial" panose="020B0604020202020204" pitchFamily="34" charset="0"/>
                        <a:ea typeface="Open Sans" panose="020B0606030504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200" b="0" i="0" u="none" strike="noStrike" kern="1200" cap="none" spc="0" normalizeH="0" baseline="0" noProof="0" dirty="0">
                          <a:ln>
                            <a:noFill/>
                          </a:ln>
                          <a:solidFill>
                            <a:srgbClr val="47464E"/>
                          </a:solidFill>
                          <a:effectLst/>
                          <a:uLnTx/>
                          <a:uFillTx/>
                          <a:latin typeface="Arial" panose="020B0604020202020204" pitchFamily="34" charset="0"/>
                          <a:ea typeface="Open Sans Light" panose="020B0306030504020204" pitchFamily="34" charset="0"/>
                          <a:cs typeface="Arial" panose="020B0604020202020204" pitchFamily="34" charset="0"/>
                        </a:rPr>
                        <a:t>Collect &amp; synthesize current state &amp; available documentation</a:t>
                      </a:r>
                    </a:p>
                    <a:p>
                      <a:pPr marL="0" marR="0" lvl="0" indent="0" algn="l" defTabSz="914400" rtl="0" eaLnBrk="1" fontAlgn="auto" latinLnBrk="0" hangingPunct="1">
                        <a:lnSpc>
                          <a:spcPct val="115000"/>
                        </a:lnSpc>
                        <a:spcBef>
                          <a:spcPts val="800"/>
                        </a:spcBef>
                        <a:spcAft>
                          <a:spcPts val="800"/>
                        </a:spcAft>
                        <a:buClrTx/>
                        <a:buSzTx/>
                        <a:buFontTx/>
                        <a:buNone/>
                        <a:tabLst/>
                        <a:defRPr/>
                      </a:pPr>
                      <a:r>
                        <a:rPr kumimoji="0" lang="en-US" sz="1200" b="1" i="0" u="none" strike="noStrike" kern="1200" cap="none" spc="0" normalizeH="0" baseline="0" noProof="0" dirty="0">
                          <a:ln>
                            <a:noFill/>
                          </a:ln>
                          <a:solidFill>
                            <a:srgbClr val="47464E"/>
                          </a:solidFill>
                          <a:effectLst/>
                          <a:uLnTx/>
                          <a:uFillTx/>
                          <a:latin typeface="Arial" panose="020B0604020202020204" pitchFamily="34" charset="0"/>
                          <a:ea typeface="Open Sans Extrabold" panose="020B0606030504020204" pitchFamily="34" charset="0"/>
                          <a:cs typeface="Arial" panose="020B0604020202020204" pitchFamily="34" charset="0"/>
                        </a:rPr>
                        <a:t>Workshop #1: </a:t>
                      </a:r>
                      <a:r>
                        <a:rPr kumimoji="0" lang="en-US" sz="1200" b="0" i="0" u="none" strike="noStrike" kern="1200" cap="none" spc="0" normalizeH="0" baseline="0" noProof="0" dirty="0">
                          <a:ln>
                            <a:noFill/>
                          </a:ln>
                          <a:solidFill>
                            <a:srgbClr val="47464E"/>
                          </a:solidFill>
                          <a:effectLst/>
                          <a:uLnTx/>
                          <a:uFillTx/>
                          <a:latin typeface="Arial" panose="020B0604020202020204" pitchFamily="34" charset="0"/>
                          <a:ea typeface="Open Sans Light" panose="020B0306030504020204" pitchFamily="34" charset="0"/>
                          <a:cs typeface="Arial" panose="020B0604020202020204" pitchFamily="34" charset="0"/>
                        </a:rPr>
                        <a:t>Kickoff, Identify Opportunities &amp; Risks</a:t>
                      </a:r>
                    </a:p>
                    <a:p>
                      <a:pPr marL="0" marR="0" lvl="0" indent="0" algn="l" defTabSz="914400" rtl="0" eaLnBrk="1" fontAlgn="auto" latinLnBrk="0" hangingPunct="1">
                        <a:lnSpc>
                          <a:spcPct val="115000"/>
                        </a:lnSpc>
                        <a:spcBef>
                          <a:spcPts val="800"/>
                        </a:spcBef>
                        <a:spcAft>
                          <a:spcPts val="800"/>
                        </a:spcAft>
                        <a:buClrTx/>
                        <a:buSzTx/>
                        <a:buFontTx/>
                        <a:buNone/>
                        <a:tabLst/>
                        <a:defRPr/>
                      </a:pPr>
                      <a:r>
                        <a:rPr kumimoji="0" lang="en-US" sz="1200" b="1" i="0" u="none" strike="noStrike" kern="1200" cap="none" spc="0" normalizeH="0" baseline="0" noProof="0" dirty="0">
                          <a:ln>
                            <a:noFill/>
                          </a:ln>
                          <a:solidFill>
                            <a:srgbClr val="47464E"/>
                          </a:solidFill>
                          <a:effectLst/>
                          <a:uLnTx/>
                          <a:uFillTx/>
                          <a:latin typeface="Arial" panose="020B0604020202020204" pitchFamily="34" charset="0"/>
                          <a:ea typeface="Open Sans Extrabold" panose="020B0606030504020204" pitchFamily="34" charset="0"/>
                          <a:cs typeface="Arial" panose="020B0604020202020204" pitchFamily="34" charset="0"/>
                        </a:rPr>
                        <a:t>Optional: </a:t>
                      </a:r>
                      <a:r>
                        <a:rPr kumimoji="0" lang="en-US" sz="1200" b="0" i="0" u="none" strike="noStrike" kern="1200" cap="none" spc="0" normalizeH="0" baseline="0" noProof="0" dirty="0">
                          <a:ln>
                            <a:noFill/>
                          </a:ln>
                          <a:solidFill>
                            <a:srgbClr val="47464E"/>
                          </a:solidFill>
                          <a:effectLst/>
                          <a:uLnTx/>
                          <a:uFillTx/>
                          <a:latin typeface="Arial" panose="020B0604020202020204" pitchFamily="34" charset="0"/>
                          <a:ea typeface="Open Sans Light" panose="020B0306030504020204" pitchFamily="34" charset="0"/>
                          <a:cs typeface="Arial" panose="020B0604020202020204" pitchFamily="34" charset="0"/>
                        </a:rPr>
                        <a:t>Cash Runway Development &amp; Review</a:t>
                      </a:r>
                    </a:p>
                    <a:p>
                      <a:pPr marL="0" marR="0" lvl="0" indent="0" algn="l" defTabSz="914400" rtl="0" eaLnBrk="1" fontAlgn="auto" latinLnBrk="0" hangingPunct="1">
                        <a:lnSpc>
                          <a:spcPct val="115000"/>
                        </a:lnSpc>
                        <a:spcBef>
                          <a:spcPts val="800"/>
                        </a:spcBef>
                        <a:spcAft>
                          <a:spcPts val="800"/>
                        </a:spcAft>
                        <a:buClrTx/>
                        <a:buSzTx/>
                        <a:buFontTx/>
                        <a:buNone/>
                        <a:tabLst/>
                        <a:defRPr/>
                      </a:pPr>
                      <a:r>
                        <a:rPr kumimoji="0" lang="en-US" sz="1200" b="1" i="0" u="none" strike="noStrike" kern="1200" cap="none" spc="0" normalizeH="0" baseline="0" noProof="0" dirty="0">
                          <a:ln>
                            <a:noFill/>
                          </a:ln>
                          <a:solidFill>
                            <a:srgbClr val="47464E"/>
                          </a:solidFill>
                          <a:effectLst/>
                          <a:uLnTx/>
                          <a:uFillTx/>
                          <a:latin typeface="Arial" panose="020B0604020202020204" pitchFamily="34" charset="0"/>
                          <a:ea typeface="Open Sans Extrabold" panose="020B0606030504020204" pitchFamily="34" charset="0"/>
                          <a:cs typeface="Arial" panose="020B0604020202020204" pitchFamily="34" charset="0"/>
                        </a:rPr>
                        <a:t>Workshop #2: </a:t>
                      </a:r>
                      <a:r>
                        <a:rPr kumimoji="0" lang="en-US" sz="1200" b="0" i="0" u="none" strike="noStrike" kern="1200" cap="none" spc="0" normalizeH="0" baseline="0" noProof="0" dirty="0">
                          <a:ln>
                            <a:noFill/>
                          </a:ln>
                          <a:solidFill>
                            <a:srgbClr val="47464E"/>
                          </a:solidFill>
                          <a:effectLst/>
                          <a:uLnTx/>
                          <a:uFillTx/>
                          <a:latin typeface="Arial" panose="020B0604020202020204" pitchFamily="34" charset="0"/>
                          <a:ea typeface="Open Sans Light" panose="020B0306030504020204" pitchFamily="34" charset="0"/>
                          <a:cs typeface="Arial" panose="020B0604020202020204" pitchFamily="34" charset="0"/>
                        </a:rPr>
                        <a:t>Identify Triggers, Identify Priorities, </a:t>
                      </a:r>
                      <a:r>
                        <a:rPr kumimoji="0" lang="en-US" sz="1200" b="0" i="0" u="none" strike="noStrike" kern="1200" cap="none" spc="0" normalizeH="0" baseline="0" noProof="0" dirty="0" err="1">
                          <a:ln>
                            <a:noFill/>
                          </a:ln>
                          <a:solidFill>
                            <a:srgbClr val="47464E"/>
                          </a:solidFill>
                          <a:effectLst/>
                          <a:uLnTx/>
                          <a:uFillTx/>
                          <a:latin typeface="Arial" panose="020B0604020202020204" pitchFamily="34" charset="0"/>
                          <a:ea typeface="Open Sans Light" panose="020B0306030504020204" pitchFamily="34" charset="0"/>
                          <a:cs typeface="Arial" panose="020B0604020202020204" pitchFamily="34" charset="0"/>
                        </a:rPr>
                        <a:t>Roadmapping</a:t>
                      </a:r>
                      <a:endParaRPr kumimoji="0" lang="en-US" sz="1200" b="0" i="0" u="none" strike="noStrike" kern="1200" cap="none" spc="0" normalizeH="0" baseline="0" noProof="0" dirty="0">
                        <a:ln>
                          <a:noFill/>
                        </a:ln>
                        <a:solidFill>
                          <a:srgbClr val="47464E"/>
                        </a:solidFill>
                        <a:effectLst/>
                        <a:uLnTx/>
                        <a:uFillTx/>
                        <a:latin typeface="Arial" panose="020B0604020202020204" pitchFamily="34" charset="0"/>
                        <a:ea typeface="Open Sans Light" panose="020B0306030504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500" b="0" i="0" u="none" strike="noStrike" kern="1200" cap="none" spc="0" normalizeH="0" baseline="0" noProof="0" dirty="0">
                        <a:ln>
                          <a:noFill/>
                        </a:ln>
                        <a:solidFill>
                          <a:srgbClr val="47464E"/>
                        </a:solidFill>
                        <a:effectLst/>
                        <a:uLnTx/>
                        <a:uFillTx/>
                        <a:latin typeface="Arial" panose="020B0604020202020204" pitchFamily="34" charset="0"/>
                        <a:ea typeface="Open Sans Light" panose="020B0306030504020204" pitchFamily="34" charset="0"/>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95000"/>
                        <a:alpha val="2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500" b="1" i="0" u="none" strike="noStrike" kern="1200" cap="none" spc="0" normalizeH="0" baseline="0" noProof="0" dirty="0">
                        <a:ln>
                          <a:noFill/>
                        </a:ln>
                        <a:solidFill>
                          <a:srgbClr val="47464E"/>
                        </a:solidFill>
                        <a:effectLst/>
                        <a:uLnTx/>
                        <a:uFillTx/>
                        <a:latin typeface="Arial" panose="020B0604020202020204" pitchFamily="34" charset="0"/>
                        <a:ea typeface="Open Sans Extrabold" panose="020B0606030504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200" b="1" i="0" u="none" strike="noStrike" kern="1200" cap="none" spc="0" normalizeH="0" baseline="0" noProof="0" dirty="0">
                          <a:ln>
                            <a:noFill/>
                          </a:ln>
                          <a:solidFill>
                            <a:srgbClr val="47464E"/>
                          </a:solidFill>
                          <a:effectLst/>
                          <a:uLnTx/>
                          <a:uFillTx/>
                          <a:latin typeface="Arial" panose="020B0604020202020204" pitchFamily="34" charset="0"/>
                          <a:ea typeface="Open Sans Extrabold" panose="020B0606030504020204" pitchFamily="34" charset="0"/>
                          <a:cs typeface="Arial" panose="020B0604020202020204" pitchFamily="34" charset="0"/>
                        </a:rPr>
                        <a:t>Leadership-Led Work:</a:t>
                      </a:r>
                      <a:r>
                        <a:rPr kumimoji="0" lang="en-US" sz="1200" b="0" i="0" u="none" strike="noStrike" kern="1200" cap="none" spc="0" normalizeH="0" baseline="0" noProof="0" dirty="0">
                          <a:ln>
                            <a:noFill/>
                          </a:ln>
                          <a:solidFill>
                            <a:srgbClr val="47464E"/>
                          </a:solidFill>
                          <a:effectLst/>
                          <a:uLnTx/>
                          <a:uFillTx/>
                          <a:latin typeface="Arial" panose="020B0604020202020204" pitchFamily="34" charset="0"/>
                          <a:ea typeface="Open Sans" panose="020B0606030504020204" pitchFamily="34" charset="0"/>
                          <a:cs typeface="Arial" panose="020B0604020202020204" pitchFamily="34" charset="0"/>
                        </a:rPr>
                        <a:t> </a:t>
                      </a:r>
                      <a:r>
                        <a:rPr kumimoji="0" lang="en-US" sz="1200" b="0" i="0" u="none" strike="noStrike" kern="1200" cap="none" spc="0" normalizeH="0" baseline="0" noProof="0" dirty="0">
                          <a:ln>
                            <a:noFill/>
                          </a:ln>
                          <a:solidFill>
                            <a:srgbClr val="47464E"/>
                          </a:solidFill>
                          <a:effectLst/>
                          <a:uLnTx/>
                          <a:uFillTx/>
                          <a:latin typeface="Arial" panose="020B0604020202020204" pitchFamily="34" charset="0"/>
                          <a:ea typeface="Open Sans Light" panose="020B0306030504020204" pitchFamily="34" charset="0"/>
                          <a:cs typeface="Arial" panose="020B0604020202020204" pitchFamily="34" charset="0"/>
                        </a:rPr>
                        <a:t>90-day Goals/OKRs w/ their teams</a:t>
                      </a:r>
                    </a:p>
                    <a:p>
                      <a:pPr marL="0" marR="0" lvl="0" indent="0" algn="l" defTabSz="914400" rtl="0" eaLnBrk="1" fontAlgn="auto" latinLnBrk="0" hangingPunct="1">
                        <a:lnSpc>
                          <a:spcPct val="115000"/>
                        </a:lnSpc>
                        <a:spcBef>
                          <a:spcPts val="800"/>
                        </a:spcBef>
                        <a:spcAft>
                          <a:spcPts val="800"/>
                        </a:spcAft>
                        <a:buClrTx/>
                        <a:buSzTx/>
                        <a:buFontTx/>
                        <a:buNone/>
                        <a:tabLst/>
                        <a:defRPr/>
                      </a:pPr>
                      <a:r>
                        <a:rPr kumimoji="0" lang="en-US" sz="1200" b="1" i="0" u="none" strike="noStrike" kern="1200" cap="none" spc="0" normalizeH="0" baseline="0" noProof="0" dirty="0">
                          <a:ln>
                            <a:noFill/>
                          </a:ln>
                          <a:solidFill>
                            <a:srgbClr val="47464E"/>
                          </a:solidFill>
                          <a:effectLst/>
                          <a:uLnTx/>
                          <a:uFillTx/>
                          <a:latin typeface="Arial" panose="020B0604020202020204" pitchFamily="34" charset="0"/>
                          <a:ea typeface="Open Sans Extrabold" panose="020B0606030504020204" pitchFamily="34" charset="0"/>
                          <a:cs typeface="Arial" panose="020B0604020202020204" pitchFamily="34" charset="0"/>
                        </a:rPr>
                        <a:t>Workshop #3:</a:t>
                      </a:r>
                      <a:r>
                        <a:rPr kumimoji="0" lang="en-US" sz="1200" b="0" i="0" u="none" strike="noStrike" kern="1200" cap="none" spc="0" normalizeH="0" baseline="0" noProof="0" dirty="0">
                          <a:ln>
                            <a:noFill/>
                          </a:ln>
                          <a:solidFill>
                            <a:srgbClr val="47464E"/>
                          </a:solidFill>
                          <a:effectLst/>
                          <a:uLnTx/>
                          <a:uFillTx/>
                          <a:latin typeface="Arial" panose="020B0604020202020204" pitchFamily="34" charset="0"/>
                          <a:ea typeface="Open Sans" panose="020B0606030504020204" pitchFamily="34" charset="0"/>
                          <a:cs typeface="Arial" panose="020B0604020202020204" pitchFamily="34" charset="0"/>
                        </a:rPr>
                        <a:t> </a:t>
                      </a:r>
                      <a:r>
                        <a:rPr kumimoji="0" lang="en-US" sz="1200" b="0" i="0" u="none" strike="noStrike" kern="1200" cap="none" spc="0" normalizeH="0" baseline="0" noProof="0" dirty="0">
                          <a:ln>
                            <a:noFill/>
                          </a:ln>
                          <a:solidFill>
                            <a:srgbClr val="47464E"/>
                          </a:solidFill>
                          <a:effectLst/>
                          <a:uLnTx/>
                          <a:uFillTx/>
                          <a:latin typeface="Arial" panose="020B0604020202020204" pitchFamily="34" charset="0"/>
                          <a:ea typeface="Open Sans Light" panose="020B0306030504020204" pitchFamily="34" charset="0"/>
                          <a:cs typeface="Arial" panose="020B0604020202020204" pitchFamily="34" charset="0"/>
                        </a:rPr>
                        <a:t>Calibration of the  30- to 90-Day Plan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US" sz="1100" b="0" i="0" dirty="0">
                        <a:solidFill>
                          <a:srgbClr val="47464E"/>
                        </a:solidFill>
                        <a:effectLst/>
                        <a:latin typeface="Arial" panose="020B0604020202020204" pitchFamily="34" charset="0"/>
                        <a:ea typeface="Open Sans" panose="020B0606030504020204" pitchFamily="34" charset="0"/>
                        <a:cs typeface="Arial" panose="020B0604020202020204" pitchFamily="34" charset="0"/>
                      </a:endParaRPr>
                    </a:p>
                    <a:p>
                      <a:pPr marL="0" marR="0" algn="l">
                        <a:lnSpc>
                          <a:spcPct val="115000"/>
                        </a:lnSpc>
                        <a:spcBef>
                          <a:spcPts val="0"/>
                        </a:spcBef>
                        <a:spcAft>
                          <a:spcPts val="600"/>
                        </a:spcAft>
                      </a:pPr>
                      <a:endParaRPr lang="en-US" sz="1100" b="0" i="0" dirty="0">
                        <a:solidFill>
                          <a:srgbClr val="47464E"/>
                        </a:solidFill>
                        <a:effectLst/>
                        <a:latin typeface="Arial" panose="020B0604020202020204" pitchFamily="34" charset="0"/>
                        <a:ea typeface="Open Sans" panose="020B0606030504020204" pitchFamily="34" charset="0"/>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500" b="1" i="0" u="none" strike="noStrike" kern="1200" cap="none" spc="0" normalizeH="0" baseline="0" noProof="0" dirty="0">
                        <a:ln>
                          <a:noFill/>
                        </a:ln>
                        <a:solidFill>
                          <a:srgbClr val="47464E"/>
                        </a:solidFill>
                        <a:effectLst/>
                        <a:uLnTx/>
                        <a:uFillTx/>
                        <a:latin typeface="Arial" panose="020B0604020202020204" pitchFamily="34" charset="0"/>
                        <a:ea typeface="Open Sans Extrabold" panose="020B0606030504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47464E"/>
                          </a:solidFill>
                          <a:effectLst/>
                          <a:uLnTx/>
                          <a:uFillTx/>
                          <a:latin typeface="Arial" panose="020B0604020202020204" pitchFamily="34" charset="0"/>
                          <a:ea typeface="Open Sans Extrabold" panose="020B0606030504020204" pitchFamily="34" charset="0"/>
                          <a:cs typeface="Arial" panose="020B0604020202020204" pitchFamily="34" charset="0"/>
                        </a:rPr>
                        <a:t>OnStrategy Work:</a:t>
                      </a:r>
                      <a:r>
                        <a:rPr kumimoji="0" lang="en-US" sz="1200" b="0" i="0" u="none" strike="noStrike" kern="1200" cap="none" spc="0" normalizeH="0" baseline="0" noProof="0" dirty="0">
                          <a:ln>
                            <a:noFill/>
                          </a:ln>
                          <a:solidFill>
                            <a:srgbClr val="47464E"/>
                          </a:solidFill>
                          <a:effectLst/>
                          <a:uLnTx/>
                          <a:uFillTx/>
                          <a:latin typeface="Arial" panose="020B0604020202020204" pitchFamily="34" charset="0"/>
                          <a:ea typeface="Open Sans" panose="020B0606030504020204" pitchFamily="34" charset="0"/>
                          <a:cs typeface="Arial" panose="020B0604020202020204" pitchFamily="34" charset="0"/>
                        </a:rPr>
                        <a:t> </a:t>
                      </a:r>
                      <a:r>
                        <a:rPr kumimoji="0" lang="en-US" sz="1200" b="0" i="0" u="none" strike="noStrike" kern="1200" cap="none" spc="0" normalizeH="0" baseline="0" noProof="0" dirty="0">
                          <a:ln>
                            <a:noFill/>
                          </a:ln>
                          <a:solidFill>
                            <a:srgbClr val="47464E"/>
                          </a:solidFill>
                          <a:effectLst/>
                          <a:uLnTx/>
                          <a:uFillTx/>
                          <a:latin typeface="Arial" panose="020B0604020202020204" pitchFamily="34" charset="0"/>
                          <a:ea typeface="Open Sans Light" panose="020B0306030504020204" pitchFamily="34" charset="0"/>
                          <a:cs typeface="Arial" panose="020B0604020202020204" pitchFamily="34" charset="0"/>
                        </a:rPr>
                        <a:t>Development of the Results Management Playbook (process &amp; system)</a:t>
                      </a:r>
                    </a:p>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47464E"/>
                          </a:solidFill>
                          <a:effectLst/>
                          <a:uLnTx/>
                          <a:uFillTx/>
                          <a:latin typeface="Arial" panose="020B0604020202020204" pitchFamily="34" charset="0"/>
                          <a:ea typeface="Open Sans Light" panose="020B0306030504020204" pitchFamily="34" charset="0"/>
                          <a:cs typeface="Arial" panose="020B0604020202020204" pitchFamily="34" charset="0"/>
                        </a:rPr>
                        <a:t>Configure App and Upload Plan</a:t>
                      </a:r>
                    </a:p>
                    <a:p>
                      <a:pPr marL="0" marR="0" lvl="0" indent="0" algn="l" defTabSz="914400" rtl="0" eaLnBrk="1" fontAlgn="auto" latinLnBrk="0" hangingPunct="1">
                        <a:lnSpc>
                          <a:spcPct val="115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47464E"/>
                        </a:solidFill>
                        <a:effectLst/>
                        <a:uLnTx/>
                        <a:uFillTx/>
                        <a:latin typeface="Arial" panose="020B0604020202020204" pitchFamily="34" charset="0"/>
                        <a:ea typeface="Open Sans" panose="020B0606030504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47464E"/>
                          </a:solidFill>
                          <a:effectLst/>
                          <a:uLnTx/>
                          <a:uFillTx/>
                          <a:latin typeface="Arial" panose="020B0604020202020204" pitchFamily="34" charset="0"/>
                          <a:ea typeface="Open Sans Extrabold" panose="020B0606030504020204" pitchFamily="34" charset="0"/>
                          <a:cs typeface="Arial" panose="020B0604020202020204" pitchFamily="34" charset="0"/>
                        </a:rPr>
                        <a:t>Workshop #4:</a:t>
                      </a:r>
                      <a:r>
                        <a:rPr kumimoji="0" lang="en-US" sz="1200" b="0" i="0" u="none" strike="noStrike" kern="1200" cap="none" spc="0" normalizeH="0" baseline="0" noProof="0" dirty="0">
                          <a:ln>
                            <a:noFill/>
                          </a:ln>
                          <a:solidFill>
                            <a:srgbClr val="47464E"/>
                          </a:solidFill>
                          <a:effectLst/>
                          <a:uLnTx/>
                          <a:uFillTx/>
                          <a:latin typeface="Arial" panose="020B0604020202020204" pitchFamily="34" charset="0"/>
                          <a:ea typeface="Open Sans" panose="020B0606030504020204" pitchFamily="34" charset="0"/>
                          <a:cs typeface="Arial" panose="020B0604020202020204" pitchFamily="34" charset="0"/>
                        </a:rPr>
                        <a:t> </a:t>
                      </a:r>
                      <a:r>
                        <a:rPr kumimoji="0" lang="en-US" sz="1200" b="0" i="0" u="none" strike="noStrike" kern="1200" cap="none" spc="0" normalizeH="0" baseline="0" noProof="0" dirty="0">
                          <a:ln>
                            <a:noFill/>
                          </a:ln>
                          <a:solidFill>
                            <a:srgbClr val="47464E"/>
                          </a:solidFill>
                          <a:effectLst/>
                          <a:uLnTx/>
                          <a:uFillTx/>
                          <a:latin typeface="Arial" panose="020B0604020202020204" pitchFamily="34" charset="0"/>
                          <a:ea typeface="Open Sans Light" panose="020B0306030504020204" pitchFamily="34" charset="0"/>
                          <a:cs typeface="Arial" panose="020B0604020202020204" pitchFamily="34" charset="0"/>
                        </a:rPr>
                        <a:t>Training Playbook, System &amp; Cycle</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00834517"/>
                  </a:ext>
                </a:extLst>
              </a:tr>
              <a:tr h="365760">
                <a:tc gridSpan="3">
                  <a:txBody>
                    <a:bodyPr/>
                    <a:lstStyle/>
                    <a:p>
                      <a:pPr marL="0" marR="0" algn="ctr">
                        <a:lnSpc>
                          <a:spcPct val="115000"/>
                        </a:lnSpc>
                        <a:spcBef>
                          <a:spcPts val="0"/>
                        </a:spcBef>
                        <a:spcAft>
                          <a:spcPts val="0"/>
                        </a:spcAft>
                      </a:pPr>
                      <a:r>
                        <a:rPr lang="en-US" sz="1400" b="1" i="0" dirty="0">
                          <a:solidFill>
                            <a:srgbClr val="47464E"/>
                          </a:solidFill>
                          <a:effectLst/>
                          <a:latin typeface="Arial" panose="020B0604020202020204" pitchFamily="34" charset="0"/>
                          <a:ea typeface="Open Sans Extrabold" panose="020B0606030504020204" pitchFamily="34" charset="0"/>
                          <a:cs typeface="Arial" panose="020B0604020202020204" pitchFamily="34" charset="0"/>
                        </a:rPr>
                        <a:t>Deliverables</a:t>
                      </a: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tc hMerge="1">
                  <a:txBody>
                    <a:bodyPr/>
                    <a:lstStyle/>
                    <a:p>
                      <a:pPr marL="0" marR="0" algn="ctr">
                        <a:lnSpc>
                          <a:spcPct val="115000"/>
                        </a:lnSpc>
                        <a:spcBef>
                          <a:spcPts val="0"/>
                        </a:spcBef>
                        <a:spcAft>
                          <a:spcPts val="0"/>
                        </a:spcAft>
                      </a:pPr>
                      <a:endParaRPr lang="en-US" sz="12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hMerge="1">
                  <a:txBody>
                    <a:bodyPr/>
                    <a:lstStyle/>
                    <a:p>
                      <a:pPr marL="0" marR="0" algn="ctr">
                        <a:lnSpc>
                          <a:spcPct val="115000"/>
                        </a:lnSpc>
                        <a:spcBef>
                          <a:spcPts val="0"/>
                        </a:spcBef>
                        <a:spcAft>
                          <a:spcPts val="0"/>
                        </a:spcAft>
                      </a:pPr>
                      <a:endParaRPr lang="en-US" sz="12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5770086"/>
                  </a:ext>
                </a:extLst>
              </a:tr>
              <a:tr h="914400">
                <a:tc>
                  <a:txBody>
                    <a:bodyPr/>
                    <a:lstStyle/>
                    <a:p>
                      <a:pPr marL="171450" marR="0" indent="-171450" algn="l">
                        <a:lnSpc>
                          <a:spcPct val="115000"/>
                        </a:lnSpc>
                        <a:spcBef>
                          <a:spcPts val="0"/>
                        </a:spcBef>
                        <a:spcAft>
                          <a:spcPts val="0"/>
                        </a:spcAft>
                        <a:buFont typeface="Arial" panose="020B0604020202020204" pitchFamily="34" charset="0"/>
                        <a:buChar char="•"/>
                      </a:pPr>
                      <a:endParaRPr lang="en-US" sz="500" b="0" i="0" dirty="0">
                        <a:solidFill>
                          <a:srgbClr val="47464E"/>
                        </a:solidFill>
                        <a:effectLst/>
                        <a:latin typeface="Arial" panose="020B0604020202020204" pitchFamily="34" charset="0"/>
                        <a:ea typeface="Open Sans Light" panose="020B0306030504020204" pitchFamily="34" charset="0"/>
                        <a:cs typeface="Arial" panose="020B0604020202020204" pitchFamily="34" charset="0"/>
                      </a:endParaRPr>
                    </a:p>
                    <a:p>
                      <a:pPr marL="171450" marR="0" indent="-171450" algn="l">
                        <a:lnSpc>
                          <a:spcPct val="115000"/>
                        </a:lnSpc>
                        <a:spcBef>
                          <a:spcPts val="0"/>
                        </a:spcBef>
                        <a:spcAft>
                          <a:spcPts val="600"/>
                        </a:spcAft>
                        <a:buFont typeface="Arial" panose="020B0604020202020204" pitchFamily="34" charset="0"/>
                        <a:buChar char="•"/>
                      </a:pPr>
                      <a:r>
                        <a:rPr lang="en-US" sz="1200" b="0" i="0" dirty="0">
                          <a:solidFill>
                            <a:srgbClr val="47464E"/>
                          </a:solidFill>
                          <a:effectLst/>
                          <a:latin typeface="Arial" panose="020B0604020202020204" pitchFamily="34" charset="0"/>
                          <a:ea typeface="Open Sans Light" panose="020B0306030504020204" pitchFamily="34" charset="0"/>
                          <a:cs typeface="Arial" panose="020B0604020202020204" pitchFamily="34" charset="0"/>
                        </a:rPr>
                        <a:t>Continuity &amp; Recovery Roadmap</a:t>
                      </a:r>
                    </a:p>
                    <a:p>
                      <a:pPr marL="171450" marR="0" indent="-171450" algn="l">
                        <a:lnSpc>
                          <a:spcPct val="115000"/>
                        </a:lnSpc>
                        <a:spcBef>
                          <a:spcPts val="0"/>
                        </a:spcBef>
                        <a:spcAft>
                          <a:spcPts val="600"/>
                        </a:spcAft>
                        <a:buFont typeface="Arial" panose="020B0604020202020204" pitchFamily="34" charset="0"/>
                        <a:buChar char="•"/>
                      </a:pPr>
                      <a:r>
                        <a:rPr lang="en-US" sz="1200" b="0" i="0" dirty="0">
                          <a:solidFill>
                            <a:srgbClr val="47464E"/>
                          </a:solidFill>
                          <a:effectLst/>
                          <a:latin typeface="Arial" panose="020B0604020202020204" pitchFamily="34" charset="0"/>
                          <a:ea typeface="Open Sans Light" panose="020B0306030504020204" pitchFamily="34" charset="0"/>
                          <a:cs typeface="Arial" panose="020B0604020202020204" pitchFamily="34" charset="0"/>
                        </a:rPr>
                        <a:t>Communication Presentation</a:t>
                      </a: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alpha val="2000"/>
                      </a:schemeClr>
                    </a:solidFill>
                  </a:tcPr>
                </a:tc>
                <a:tc>
                  <a:txBody>
                    <a:bodyPr/>
                    <a:lstStyle/>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500" b="0" i="0" dirty="0">
                        <a:solidFill>
                          <a:srgbClr val="47464E"/>
                        </a:solidFill>
                        <a:effectLst/>
                        <a:latin typeface="Arial" panose="020B0604020202020204" pitchFamily="34" charset="0"/>
                        <a:ea typeface="Open Sans Light" panose="020B0306030504020204" pitchFamily="34" charset="0"/>
                        <a:cs typeface="Arial" panose="020B0604020202020204" pitchFamily="34" charset="0"/>
                      </a:endParaRPr>
                    </a:p>
                    <a:p>
                      <a:pPr marL="171450" marR="0" lvl="0" indent="-1714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US" sz="1200" b="0" i="0" dirty="0">
                          <a:solidFill>
                            <a:srgbClr val="47464E"/>
                          </a:solidFill>
                          <a:effectLst/>
                          <a:latin typeface="Arial" panose="020B0604020202020204" pitchFamily="34" charset="0"/>
                          <a:ea typeface="Open Sans Light" panose="020B0306030504020204" pitchFamily="34" charset="0"/>
                          <a:cs typeface="Arial" panose="020B0604020202020204" pitchFamily="34" charset="0"/>
                        </a:rPr>
                        <a:t>Final 30- to 90-Day Goals/OKRs for Teams</a:t>
                      </a:r>
                    </a:p>
                    <a:p>
                      <a:pPr marL="171450" marR="0" indent="-171450" algn="l">
                        <a:lnSpc>
                          <a:spcPct val="115000"/>
                        </a:lnSpc>
                        <a:spcBef>
                          <a:spcPts val="0"/>
                        </a:spcBef>
                        <a:spcAft>
                          <a:spcPts val="600"/>
                        </a:spcAft>
                        <a:buFont typeface="Arial" panose="020B0604020202020204" pitchFamily="34" charset="0"/>
                        <a:buChar char="•"/>
                      </a:pPr>
                      <a:endParaRPr lang="en-US" sz="1200" b="0" i="0" dirty="0">
                        <a:solidFill>
                          <a:srgbClr val="47464E"/>
                        </a:solidFill>
                        <a:effectLst/>
                        <a:latin typeface="Arial" panose="020B0604020202020204" pitchFamily="34" charset="0"/>
                        <a:ea typeface="Open Sans Light" panose="020B0306030504020204" pitchFamily="34" charset="0"/>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500" b="0" i="0" dirty="0">
                        <a:solidFill>
                          <a:srgbClr val="47464E"/>
                        </a:solidFill>
                        <a:effectLst/>
                        <a:latin typeface="Arial" panose="020B0604020202020204" pitchFamily="34" charset="0"/>
                        <a:ea typeface="Open Sans" panose="020B0606030504020204" pitchFamily="34" charset="0"/>
                        <a:cs typeface="Arial" panose="020B0604020202020204" pitchFamily="34" charset="0"/>
                      </a:endParaRPr>
                    </a:p>
                    <a:p>
                      <a:pPr marL="171450" marR="0" lvl="0" indent="-1714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US" sz="1200" b="0" i="0" dirty="0">
                          <a:solidFill>
                            <a:srgbClr val="47464E"/>
                          </a:solidFill>
                          <a:effectLst/>
                          <a:latin typeface="Arial" panose="020B0604020202020204" pitchFamily="34" charset="0"/>
                          <a:ea typeface="Open Sans Light" panose="020B0306030504020204" pitchFamily="34" charset="0"/>
                          <a:cs typeface="Arial" panose="020B0604020202020204" pitchFamily="34" charset="0"/>
                        </a:rPr>
                        <a:t>Results Management Playbook</a:t>
                      </a:r>
                    </a:p>
                    <a:p>
                      <a:pPr marL="171450" marR="0" indent="-171450" algn="l">
                        <a:lnSpc>
                          <a:spcPct val="115000"/>
                        </a:lnSpc>
                        <a:spcBef>
                          <a:spcPts val="0"/>
                        </a:spcBef>
                        <a:spcAft>
                          <a:spcPts val="600"/>
                        </a:spcAft>
                        <a:buFont typeface="Arial" panose="020B0604020202020204" pitchFamily="34" charset="0"/>
                        <a:buChar char="•"/>
                      </a:pPr>
                      <a:r>
                        <a:rPr lang="en-US" sz="1200" b="0" i="0" dirty="0">
                          <a:solidFill>
                            <a:srgbClr val="47464E"/>
                          </a:solidFill>
                          <a:effectLst/>
                          <a:latin typeface="Arial" panose="020B0604020202020204" pitchFamily="34" charset="0"/>
                          <a:ea typeface="Open Sans Light" panose="020B0306030504020204" pitchFamily="34" charset="0"/>
                          <a:cs typeface="Arial" panose="020B0604020202020204" pitchFamily="34" charset="0"/>
                        </a:rPr>
                        <a:t>3-months’ access to OnStrategy Application</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344909198"/>
                  </a:ext>
                </a:extLst>
              </a:tr>
              <a:tr h="365760">
                <a:tc>
                  <a:txBody>
                    <a:bodyPr/>
                    <a:lstStyle/>
                    <a:p>
                      <a:pPr marL="0" marR="0" algn="ctr">
                        <a:lnSpc>
                          <a:spcPct val="150000"/>
                        </a:lnSpc>
                        <a:spcBef>
                          <a:spcPts val="0"/>
                        </a:spcBef>
                        <a:spcAft>
                          <a:spcPts val="1500"/>
                        </a:spcAft>
                      </a:pPr>
                      <a:r>
                        <a:rPr lang="en-US" sz="1400" b="1" i="0" dirty="0">
                          <a:solidFill>
                            <a:srgbClr val="47464E"/>
                          </a:solidFill>
                          <a:effectLst/>
                          <a:latin typeface="Arial" panose="020B0604020202020204" pitchFamily="34" charset="0"/>
                          <a:ea typeface="Open Sans Extrabold" panose="020B0606030504020204" pitchFamily="34" charset="0"/>
                          <a:cs typeface="Arial" panose="020B0604020202020204" pitchFamily="34" charset="0"/>
                        </a:rPr>
                        <a:t>Weeks 1-2</a:t>
                      </a: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50000"/>
                        </a:lnSpc>
                        <a:spcBef>
                          <a:spcPts val="0"/>
                        </a:spcBef>
                        <a:spcAft>
                          <a:spcPts val="1500"/>
                        </a:spcAft>
                      </a:pPr>
                      <a:r>
                        <a:rPr lang="en-US" sz="1400" b="1" i="0" dirty="0">
                          <a:solidFill>
                            <a:srgbClr val="47464E"/>
                          </a:solidFill>
                          <a:effectLst/>
                          <a:latin typeface="Arial" panose="020B0604020202020204" pitchFamily="34" charset="0"/>
                          <a:ea typeface="Open Sans Extrabold" panose="020B0606030504020204" pitchFamily="34" charset="0"/>
                          <a:cs typeface="Arial" panose="020B0604020202020204" pitchFamily="34" charset="0"/>
                        </a:rPr>
                        <a:t>Week 2-3</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50000"/>
                        </a:lnSpc>
                        <a:spcBef>
                          <a:spcPts val="0"/>
                        </a:spcBef>
                        <a:spcAft>
                          <a:spcPts val="1500"/>
                        </a:spcAft>
                      </a:pPr>
                      <a:r>
                        <a:rPr lang="en-US" sz="1400" b="1" i="0" dirty="0">
                          <a:solidFill>
                            <a:srgbClr val="47464E"/>
                          </a:solidFill>
                          <a:effectLst/>
                          <a:latin typeface="Arial" panose="020B0604020202020204" pitchFamily="34" charset="0"/>
                          <a:ea typeface="Open Sans Extrabold" panose="020B0606030504020204" pitchFamily="34" charset="0"/>
                          <a:cs typeface="Arial" panose="020B0604020202020204" pitchFamily="34" charset="0"/>
                        </a:rPr>
                        <a:t>Weeks 3-12</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8221683"/>
                  </a:ext>
                </a:extLst>
              </a:tr>
            </a:tbl>
          </a:graphicData>
        </a:graphic>
      </p:graphicFrame>
    </p:spTree>
    <p:extLst>
      <p:ext uri="{BB962C8B-B14F-4D97-AF65-F5344CB8AC3E}">
        <p14:creationId xmlns:p14="http://schemas.microsoft.com/office/powerpoint/2010/main" val="3661438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813611"/>
            <a:ext cx="11360800" cy="563234"/>
          </a:xfrm>
          <a:prstGeom prst="rect">
            <a:avLst/>
          </a:prstGeom>
        </p:spPr>
        <p:txBody>
          <a:bodyPr spcFirstLastPara="1" lIns="91425" tIns="91425" rIns="91425" bIns="91425" anchor="t"/>
          <a:lstStyle>
            <a:lvl1pPr lvl="0">
              <a:spcBef>
                <a:spcPts val="0"/>
              </a:spcBef>
              <a:spcAft>
                <a:spcPts val="0"/>
              </a:spcAft>
              <a:buSzPts val="2800"/>
              <a:buNone/>
              <a:defRPr sz="3500" b="1" i="0">
                <a:solidFill>
                  <a:srgbClr val="47464E"/>
                </a:solidFill>
                <a:latin typeface="Arial" panose="020B0604020202020204" pitchFamily="34" charset="0"/>
                <a:ea typeface="Open Sans Extrabold" panose="020B0606030504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lIns="91425" tIns="91425" rIns="91425" bIns="91425"/>
          <a:lstStyle>
            <a:lvl1pPr marL="609585" lvl="0" indent="-457189">
              <a:spcBef>
                <a:spcPts val="0"/>
              </a:spcBef>
              <a:spcAft>
                <a:spcPts val="0"/>
              </a:spcAft>
              <a:buSzPts val="1800"/>
              <a:buChar char="●"/>
              <a:defRPr>
                <a:solidFill>
                  <a:srgbClr val="47464E"/>
                </a:solidFill>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
        <p:nvSpPr>
          <p:cNvPr id="4" name="Google Shape;19;p4">
            <a:extLst>
              <a:ext uri="{FF2B5EF4-FFF2-40B4-BE49-F238E27FC236}">
                <a16:creationId xmlns:a16="http://schemas.microsoft.com/office/drawing/2014/main" id="{D63D8FD8-72F1-1A4A-AE05-BD09222723ED}"/>
              </a:ext>
            </a:extLst>
          </p:cNvPr>
          <p:cNvSpPr txBox="1">
            <a:spLocks noGrp="1"/>
          </p:cNvSpPr>
          <p:nvPr>
            <p:ph type="sldNum" idx="10"/>
          </p:nvPr>
        </p:nvSpPr>
        <p:spPr>
          <a:xfrm>
            <a:off x="11296650" y="6218238"/>
            <a:ext cx="731838" cy="523875"/>
          </a:xfrm>
        </p:spPr>
        <p:txBody>
          <a:bodyPr spcFirstLastPara="1" wrap="square" lIns="91425" tIns="91425" rIns="91425" bIns="91425"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71A5DB6C-659E-2A41-A6B1-0542D3977256}" type="slidenum">
              <a:rPr lang="en"/>
              <a:pPr>
                <a:defRPr/>
              </a:pPr>
              <a:t>‹#›</a:t>
            </a:fld>
            <a:endParaRPr lang="en"/>
          </a:p>
        </p:txBody>
      </p:sp>
      <p:grpSp>
        <p:nvGrpSpPr>
          <p:cNvPr id="6" name="Group 5">
            <a:extLst>
              <a:ext uri="{FF2B5EF4-FFF2-40B4-BE49-F238E27FC236}">
                <a16:creationId xmlns:a16="http://schemas.microsoft.com/office/drawing/2014/main" id="{E62D9E9C-E58C-E74F-83A9-86342E3BE700}"/>
              </a:ext>
            </a:extLst>
          </p:cNvPr>
          <p:cNvGrpSpPr/>
          <p:nvPr userDrawn="1"/>
        </p:nvGrpSpPr>
        <p:grpSpPr>
          <a:xfrm>
            <a:off x="544011" y="0"/>
            <a:ext cx="947306" cy="520767"/>
            <a:chOff x="4793627" y="-11314"/>
            <a:chExt cx="947306" cy="520767"/>
          </a:xfrm>
        </p:grpSpPr>
        <p:pic>
          <p:nvPicPr>
            <p:cNvPr id="7" name="Picture 6">
              <a:extLst>
                <a:ext uri="{FF2B5EF4-FFF2-40B4-BE49-F238E27FC236}">
                  <a16:creationId xmlns:a16="http://schemas.microsoft.com/office/drawing/2014/main" id="{9491E95B-02A6-2543-9667-37500753E79B}"/>
                </a:ext>
              </a:extLst>
            </p:cNvPr>
            <p:cNvPicPr>
              <a:picLocks/>
            </p:cNvPicPr>
            <p:nvPr userDrawn="1"/>
          </p:nvPicPr>
          <p:blipFill>
            <a:blip r:embed="rId2"/>
            <a:stretch>
              <a:fillRect/>
            </a:stretch>
          </p:blipFill>
          <p:spPr>
            <a:xfrm>
              <a:off x="4793627" y="320176"/>
              <a:ext cx="947306" cy="189277"/>
            </a:xfrm>
            <a:prstGeom prst="rect">
              <a:avLst/>
            </a:prstGeom>
          </p:spPr>
        </p:pic>
        <p:sp>
          <p:nvSpPr>
            <p:cNvPr id="8" name="Rectangle 7">
              <a:extLst>
                <a:ext uri="{FF2B5EF4-FFF2-40B4-BE49-F238E27FC236}">
                  <a16:creationId xmlns:a16="http://schemas.microsoft.com/office/drawing/2014/main" id="{9E163109-CA34-CA45-8D3D-FEB7D87D7081}"/>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Tree>
    <p:extLst>
      <p:ext uri="{BB962C8B-B14F-4D97-AF65-F5344CB8AC3E}">
        <p14:creationId xmlns:p14="http://schemas.microsoft.com/office/powerpoint/2010/main" val="227799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9B3B50-B9BD-6240-980C-79E231694421}"/>
              </a:ext>
            </a:extLst>
          </p:cNvPr>
          <p:cNvSpPr/>
          <p:nvPr userDrawn="1"/>
        </p:nvSpPr>
        <p:spPr>
          <a:xfrm>
            <a:off x="-1" y="0"/>
            <a:ext cx="7934957"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EEE93958-5915-46EE-AAA0-1130DFAF5A38}"/>
              </a:ext>
            </a:extLst>
          </p:cNvPr>
          <p:cNvSpPr>
            <a:spLocks noGrp="1"/>
          </p:cNvSpPr>
          <p:nvPr>
            <p:ph type="title" hasCustomPrompt="1"/>
          </p:nvPr>
        </p:nvSpPr>
        <p:spPr>
          <a:xfrm>
            <a:off x="838200" y="1597446"/>
            <a:ext cx="6172200" cy="4281098"/>
          </a:xfrm>
        </p:spPr>
        <p:txBody>
          <a:bodyPr anchor="t">
            <a:noAutofit/>
          </a:bodyPr>
          <a:lstStyle>
            <a:lvl1pPr algn="l">
              <a:defRPr sz="55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7FDC252D-9C70-4ADA-85CF-064F5EAB88E0}"/>
              </a:ext>
            </a:extLst>
          </p:cNvPr>
          <p:cNvSpPr>
            <a:spLocks noGrp="1"/>
          </p:cNvSpPr>
          <p:nvPr>
            <p:ph type="pic" sz="quarter" idx="10" hasCustomPrompt="1"/>
          </p:nvPr>
        </p:nvSpPr>
        <p:spPr>
          <a:xfrm>
            <a:off x="8307421" y="1597446"/>
            <a:ext cx="3274979" cy="3674945"/>
          </a:xfrm>
        </p:spPr>
        <p:txBody>
          <a:bodyPr/>
          <a:lstStyle>
            <a:lvl1pPr marL="0" indent="0" algn="ctr">
              <a:buNone/>
              <a:defRPr/>
            </a:lvl1pPr>
          </a:lstStyle>
          <a:p>
            <a:r>
              <a:rPr lang="en-US" dirty="0"/>
              <a:t>INSERT CLIENT LOGO HERE</a:t>
            </a:r>
          </a:p>
        </p:txBody>
      </p:sp>
      <p:sp>
        <p:nvSpPr>
          <p:cNvPr id="7" name="Slide Number Placeholder 8">
            <a:extLst>
              <a:ext uri="{FF2B5EF4-FFF2-40B4-BE49-F238E27FC236}">
                <a16:creationId xmlns:a16="http://schemas.microsoft.com/office/drawing/2014/main" id="{B1041CB7-6A65-B240-97C1-E7C041D27C19}"/>
              </a:ext>
            </a:extLst>
          </p:cNvPr>
          <p:cNvSpPr>
            <a:spLocks noGrp="1"/>
          </p:cNvSpPr>
          <p:nvPr>
            <p:ph type="sldNum" sz="quarter" idx="14"/>
          </p:nvPr>
        </p:nvSpPr>
        <p:spPr>
          <a:xfrm>
            <a:off x="8610600" y="6356350"/>
            <a:ext cx="2971800" cy="365125"/>
          </a:xfrm>
          <a:prstGeom prst="rect">
            <a:avLst/>
          </a:prstGeom>
        </p:spPr>
        <p:txBody>
          <a:bodyPr anchor="ctr"/>
          <a:lstStyle>
            <a:lvl1pPr algn="r">
              <a:defRPr sz="1200">
                <a:solidFill>
                  <a:srgbClr val="47464E"/>
                </a:solidFill>
              </a:defRPr>
            </a:lvl1pPr>
          </a:lstStyle>
          <a:p>
            <a:fld id="{C4571D8C-3DF3-4B67-A3E0-450A9EE530C4}" type="slidenum">
              <a:rPr lang="en-US" smtClean="0"/>
              <a:pPr/>
              <a:t>‹#›</a:t>
            </a:fld>
            <a:endParaRPr lang="en-US" dirty="0"/>
          </a:p>
        </p:txBody>
      </p:sp>
      <p:pic>
        <p:nvPicPr>
          <p:cNvPr id="9" name="Picture 8">
            <a:extLst>
              <a:ext uri="{FF2B5EF4-FFF2-40B4-BE49-F238E27FC236}">
                <a16:creationId xmlns:a16="http://schemas.microsoft.com/office/drawing/2014/main" id="{8E3240A5-4BDC-E149-8184-D47910F63618}"/>
              </a:ext>
            </a:extLst>
          </p:cNvPr>
          <p:cNvPicPr>
            <a:picLocks/>
          </p:cNvPicPr>
          <p:nvPr userDrawn="1"/>
        </p:nvPicPr>
        <p:blipFill>
          <a:blip r:embed="rId2"/>
          <a:stretch>
            <a:fillRect/>
          </a:stretch>
        </p:blipFill>
        <p:spPr>
          <a:xfrm>
            <a:off x="10096500" y="6444273"/>
            <a:ext cx="947306" cy="189277"/>
          </a:xfrm>
          <a:prstGeom prst="rect">
            <a:avLst/>
          </a:prstGeom>
        </p:spPr>
      </p:pic>
      <p:cxnSp>
        <p:nvCxnSpPr>
          <p:cNvPr id="10" name="Straight Arrow Connector 9">
            <a:extLst>
              <a:ext uri="{FF2B5EF4-FFF2-40B4-BE49-F238E27FC236}">
                <a16:creationId xmlns:a16="http://schemas.microsoft.com/office/drawing/2014/main" id="{0F922B84-5CA2-2841-A676-9EBFA9B23716}"/>
              </a:ext>
            </a:extLst>
          </p:cNvPr>
          <p:cNvCxnSpPr>
            <a:cxnSpLocks/>
          </p:cNvCxnSpPr>
          <p:nvPr userDrawn="1"/>
        </p:nvCxnSpPr>
        <p:spPr>
          <a:xfrm>
            <a:off x="11177954" y="6399090"/>
            <a:ext cx="0" cy="252046"/>
          </a:xfrm>
          <a:prstGeom prst="straightConnector1">
            <a:avLst/>
          </a:prstGeom>
          <a:ln>
            <a:solidFill>
              <a:srgbClr val="47464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92082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470A4-A294-B544-878F-355F2B82BFFA}"/>
              </a:ext>
            </a:extLst>
          </p:cNvPr>
          <p:cNvSpPr>
            <a:spLocks noGrp="1"/>
          </p:cNvSpPr>
          <p:nvPr>
            <p:ph type="title"/>
          </p:nvPr>
        </p:nvSpPr>
        <p:spPr>
          <a:xfrm>
            <a:off x="4793626" y="685800"/>
            <a:ext cx="6788773" cy="1004888"/>
          </a:xfrm>
        </p:spPr>
        <p:txBody>
          <a:bodyPr/>
          <a:lstStyle>
            <a:lvl1pPr>
              <a:defRPr sz="3500" b="1" i="0">
                <a:solidFill>
                  <a:srgbClr val="47464E"/>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pic>
        <p:nvPicPr>
          <p:cNvPr id="4" name="Picture Placeholder 5">
            <a:extLst>
              <a:ext uri="{FF2B5EF4-FFF2-40B4-BE49-F238E27FC236}">
                <a16:creationId xmlns:a16="http://schemas.microsoft.com/office/drawing/2014/main" id="{42C50630-CA02-9E45-8BFF-C52986965A9F}"/>
              </a:ext>
            </a:extLst>
          </p:cNvPr>
          <p:cNvPicPr>
            <a:picLocks noChangeAspect="1"/>
          </p:cNvPicPr>
          <p:nvPr userDrawn="1"/>
        </p:nvPicPr>
        <p:blipFill>
          <a:blip r:embed="rId2"/>
          <a:stretch>
            <a:fillRect/>
          </a:stretch>
        </p:blipFill>
        <p:spPr>
          <a:xfrm>
            <a:off x="0" y="0"/>
            <a:ext cx="4081350" cy="6858000"/>
          </a:xfrm>
          <a:prstGeom prst="rect">
            <a:avLst/>
          </a:prstGeom>
        </p:spPr>
      </p:pic>
      <p:sp>
        <p:nvSpPr>
          <p:cNvPr id="5" name="Content Placeholder 2">
            <a:extLst>
              <a:ext uri="{FF2B5EF4-FFF2-40B4-BE49-F238E27FC236}">
                <a16:creationId xmlns:a16="http://schemas.microsoft.com/office/drawing/2014/main" id="{C9B92BB0-10F0-114F-A9F6-D2A43A22CC8A}"/>
              </a:ext>
            </a:extLst>
          </p:cNvPr>
          <p:cNvSpPr>
            <a:spLocks noGrp="1"/>
          </p:cNvSpPr>
          <p:nvPr>
            <p:ph idx="1" hasCustomPrompt="1"/>
          </p:nvPr>
        </p:nvSpPr>
        <p:spPr>
          <a:xfrm>
            <a:off x="4793626" y="1727304"/>
            <a:ext cx="6788773" cy="4449660"/>
          </a:xfrm>
        </p:spPr>
        <p:txBody>
          <a:bodyPr>
            <a:noAutofit/>
          </a:bodyPr>
          <a:lstStyle>
            <a:lvl1pPr marL="514350" indent="-514350">
              <a:lnSpc>
                <a:spcPct val="100000"/>
              </a:lnSpc>
              <a:spcBef>
                <a:spcPts val="600"/>
              </a:spcBef>
              <a:buFont typeface="+mj-lt"/>
              <a:buAutoNum type="romanUcPeriod"/>
              <a:defRPr sz="2500" b="0" i="0">
                <a:solidFill>
                  <a:srgbClr val="47464E"/>
                </a:solidFill>
                <a:latin typeface="Arial" panose="020B0604020202020204" pitchFamily="34" charset="0"/>
                <a:ea typeface="Arial" panose="020B0604020202020204" pitchFamily="34" charset="0"/>
                <a:cs typeface="Arial" panose="020B0604020202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Agenda</a:t>
            </a:r>
          </a:p>
        </p:txBody>
      </p:sp>
      <p:sp>
        <p:nvSpPr>
          <p:cNvPr id="9" name="Slide Number Placeholder 8">
            <a:extLst>
              <a:ext uri="{FF2B5EF4-FFF2-40B4-BE49-F238E27FC236}">
                <a16:creationId xmlns:a16="http://schemas.microsoft.com/office/drawing/2014/main" id="{2FE05FC1-9D35-CE48-A735-0FC168CB9CCB}"/>
              </a:ext>
            </a:extLst>
          </p:cNvPr>
          <p:cNvSpPr>
            <a:spLocks noGrp="1"/>
          </p:cNvSpPr>
          <p:nvPr>
            <p:ph type="sldNum" sz="quarter" idx="4"/>
          </p:nvPr>
        </p:nvSpPr>
        <p:spPr>
          <a:xfrm>
            <a:off x="8610600" y="6356350"/>
            <a:ext cx="2971800" cy="365125"/>
          </a:xfrm>
          <a:prstGeom prst="rect">
            <a:avLst/>
          </a:prstGeom>
        </p:spPr>
        <p:txBody>
          <a:bodyPr anchor="ctr"/>
          <a:lstStyle>
            <a:lvl1pPr algn="r">
              <a:defRPr sz="1200">
                <a:solidFill>
                  <a:srgbClr val="47464E"/>
                </a:solidFill>
              </a:defRPr>
            </a:lvl1pPr>
          </a:lstStyle>
          <a:p>
            <a:fld id="{C4571D8C-3DF3-4B67-A3E0-450A9EE530C4}" type="slidenum">
              <a:rPr lang="en-US" smtClean="0"/>
              <a:pPr/>
              <a:t>‹#›</a:t>
            </a:fld>
            <a:endParaRPr lang="en-US" dirty="0"/>
          </a:p>
        </p:txBody>
      </p:sp>
      <p:pic>
        <p:nvPicPr>
          <p:cNvPr id="10" name="Picture 9">
            <a:extLst>
              <a:ext uri="{FF2B5EF4-FFF2-40B4-BE49-F238E27FC236}">
                <a16:creationId xmlns:a16="http://schemas.microsoft.com/office/drawing/2014/main" id="{176C1451-22E9-904A-98C7-6DC9210D3F47}"/>
              </a:ext>
            </a:extLst>
          </p:cNvPr>
          <p:cNvPicPr>
            <a:picLocks/>
          </p:cNvPicPr>
          <p:nvPr userDrawn="1"/>
        </p:nvPicPr>
        <p:blipFill>
          <a:blip r:embed="rId3"/>
          <a:stretch>
            <a:fillRect/>
          </a:stretch>
        </p:blipFill>
        <p:spPr>
          <a:xfrm>
            <a:off x="10096500" y="6444273"/>
            <a:ext cx="947306" cy="189277"/>
          </a:xfrm>
          <a:prstGeom prst="rect">
            <a:avLst/>
          </a:prstGeom>
        </p:spPr>
      </p:pic>
      <p:cxnSp>
        <p:nvCxnSpPr>
          <p:cNvPr id="11" name="Straight Arrow Connector 10">
            <a:extLst>
              <a:ext uri="{FF2B5EF4-FFF2-40B4-BE49-F238E27FC236}">
                <a16:creationId xmlns:a16="http://schemas.microsoft.com/office/drawing/2014/main" id="{CCAB8FE0-8DE6-E841-B486-699BB6341C59}"/>
              </a:ext>
            </a:extLst>
          </p:cNvPr>
          <p:cNvCxnSpPr>
            <a:cxnSpLocks/>
          </p:cNvCxnSpPr>
          <p:nvPr userDrawn="1"/>
        </p:nvCxnSpPr>
        <p:spPr>
          <a:xfrm>
            <a:off x="11177954" y="6399090"/>
            <a:ext cx="0" cy="252046"/>
          </a:xfrm>
          <a:prstGeom prst="straightConnector1">
            <a:avLst/>
          </a:prstGeom>
          <a:ln>
            <a:solidFill>
              <a:srgbClr val="47464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803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8388" y="685800"/>
            <a:ext cx="7624011" cy="5491164"/>
          </a:xfrm>
        </p:spPr>
        <p:txBody>
          <a:bodyPr>
            <a:noAutofit/>
          </a:bodyPr>
          <a:lstStyle>
            <a:lvl1pPr>
              <a:lnSpc>
                <a:spcPct val="100000"/>
              </a:lnSpc>
              <a:spcBef>
                <a:spcPts val="600"/>
              </a:spcBef>
              <a:spcAft>
                <a:spcPts val="300"/>
              </a:spcAft>
              <a:defRPr>
                <a:solidFill>
                  <a:srgbClr val="47464E"/>
                </a:solidFill>
                <a:latin typeface="Arial" panose="020B0604020202020204" pitchFamily="34" charset="0"/>
                <a:ea typeface="Arial" panose="020B0604020202020204" pitchFamily="34" charset="0"/>
                <a:cs typeface="Arial" panose="020B0604020202020204" pitchFamily="34" charset="0"/>
              </a:defRPr>
            </a:lvl1pPr>
            <a:lvl2pPr>
              <a:lnSpc>
                <a:spcPct val="100000"/>
              </a:lnSpc>
              <a:spcBef>
                <a:spcPts val="600"/>
              </a:spcBef>
              <a:spcAft>
                <a:spcPts val="300"/>
              </a:spcAft>
              <a:defRPr>
                <a:solidFill>
                  <a:srgbClr val="47464E"/>
                </a:solidFill>
                <a:latin typeface="Arial" panose="020B0604020202020204" pitchFamily="34" charset="0"/>
                <a:ea typeface="Arial" panose="020B0604020202020204" pitchFamily="34" charset="0"/>
                <a:cs typeface="Arial" panose="020B0604020202020204" pitchFamily="34" charset="0"/>
              </a:defRPr>
            </a:lvl2pPr>
            <a:lvl3pPr marL="914400" indent="0">
              <a:lnSpc>
                <a:spcPct val="100000"/>
              </a:lnSpc>
              <a:spcBef>
                <a:spcPts val="600"/>
              </a:spcBef>
              <a:spcAft>
                <a:spcPts val="300"/>
              </a:spcAft>
              <a:buNone/>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a:lnSpc>
                <a:spcPct val="100000"/>
              </a:lnSpc>
              <a:spcBef>
                <a:spcPts val="600"/>
              </a:spcBef>
              <a:spcAft>
                <a:spcPts val="300"/>
              </a:spcAft>
              <a:defRPr>
                <a:latin typeface="Open Sans" panose="020B0606030504020204" pitchFamily="34" charset="0"/>
                <a:ea typeface="Open Sans" panose="020B0606030504020204" pitchFamily="34" charset="0"/>
                <a:cs typeface="Open Sans" panose="020B0606030504020204" pitchFamily="34" charset="0"/>
              </a:defRPr>
            </a:lvl4pPr>
            <a:lvl5pPr>
              <a:lnSpc>
                <a:spcPct val="100000"/>
              </a:lnSpc>
              <a:spcBef>
                <a:spcPts val="600"/>
              </a:spcBef>
              <a:spcAft>
                <a:spcPts val="300"/>
              </a:spcAft>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endParaRPr lang="en-US" dirty="0"/>
          </a:p>
        </p:txBody>
      </p:sp>
      <p:sp>
        <p:nvSpPr>
          <p:cNvPr id="6" name="Rectangle 5">
            <a:extLst>
              <a:ext uri="{FF2B5EF4-FFF2-40B4-BE49-F238E27FC236}">
                <a16:creationId xmlns:a16="http://schemas.microsoft.com/office/drawing/2014/main" id="{A3B274C9-E1F9-6A4C-B9A4-05D422720CD9}"/>
              </a:ext>
            </a:extLst>
          </p:cNvPr>
          <p:cNvSpPr/>
          <p:nvPr userDrawn="1"/>
        </p:nvSpPr>
        <p:spPr>
          <a:xfrm>
            <a:off x="0" y="0"/>
            <a:ext cx="3428999"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Title 1">
            <a:extLst>
              <a:ext uri="{FF2B5EF4-FFF2-40B4-BE49-F238E27FC236}">
                <a16:creationId xmlns:a16="http://schemas.microsoft.com/office/drawing/2014/main" id="{E626FD22-9A7B-4CD3-B657-7C711303467E}"/>
              </a:ext>
            </a:extLst>
          </p:cNvPr>
          <p:cNvSpPr>
            <a:spLocks noGrp="1"/>
          </p:cNvSpPr>
          <p:nvPr>
            <p:ph type="title" hasCustomPrompt="1"/>
          </p:nvPr>
        </p:nvSpPr>
        <p:spPr>
          <a:xfrm>
            <a:off x="609600" y="685800"/>
            <a:ext cx="2690191" cy="1371600"/>
          </a:xfrm>
        </p:spPr>
        <p:txBody>
          <a:bodyPr anchor="t">
            <a:noAutofit/>
          </a:bodyPr>
          <a:lstStyle>
            <a:lvl1pPr algn="l">
              <a:lnSpc>
                <a:spcPct val="100000"/>
              </a:lnSpc>
              <a:defRPr sz="3500" b="1" i="0" spc="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H1 </a:t>
            </a:r>
          </a:p>
        </p:txBody>
      </p:sp>
      <p:sp>
        <p:nvSpPr>
          <p:cNvPr id="2" name="Text Placeholder 1">
            <a:extLst>
              <a:ext uri="{FF2B5EF4-FFF2-40B4-BE49-F238E27FC236}">
                <a16:creationId xmlns:a16="http://schemas.microsoft.com/office/drawing/2014/main" id="{797D2B4A-5F47-724A-8920-F0250C7E29E6}"/>
              </a:ext>
            </a:extLst>
          </p:cNvPr>
          <p:cNvSpPr>
            <a:spLocks noGrp="1"/>
          </p:cNvSpPr>
          <p:nvPr>
            <p:ph type="body" sz="quarter" idx="10" hasCustomPrompt="1"/>
          </p:nvPr>
        </p:nvSpPr>
        <p:spPr>
          <a:xfrm>
            <a:off x="609600" y="3028012"/>
            <a:ext cx="2568315" cy="1648919"/>
          </a:xfrm>
        </p:spPr>
        <p:txBody>
          <a:bodyPr/>
          <a:lstStyle>
            <a:lvl1pPr marL="0" indent="0">
              <a:buNone/>
              <a:defRPr sz="1500">
                <a:solidFill>
                  <a:schemeClr val="bg1"/>
                </a:solidFill>
              </a:defRPr>
            </a:lvl1pPr>
          </a:lstStyle>
          <a:p>
            <a:pPr lvl="0"/>
            <a:r>
              <a:rPr lang="en-US" dirty="0"/>
              <a:t>Click to add H2</a:t>
            </a:r>
          </a:p>
        </p:txBody>
      </p:sp>
      <p:sp>
        <p:nvSpPr>
          <p:cNvPr id="11" name="Slide Number Placeholder 8">
            <a:extLst>
              <a:ext uri="{FF2B5EF4-FFF2-40B4-BE49-F238E27FC236}">
                <a16:creationId xmlns:a16="http://schemas.microsoft.com/office/drawing/2014/main" id="{39D9D6EF-A94A-E843-AB3B-43F07E30316A}"/>
              </a:ext>
            </a:extLst>
          </p:cNvPr>
          <p:cNvSpPr>
            <a:spLocks noGrp="1"/>
          </p:cNvSpPr>
          <p:nvPr>
            <p:ph type="sldNum" sz="quarter" idx="4"/>
          </p:nvPr>
        </p:nvSpPr>
        <p:spPr>
          <a:xfrm>
            <a:off x="8610600" y="6356350"/>
            <a:ext cx="2971800" cy="365125"/>
          </a:xfrm>
          <a:prstGeom prst="rect">
            <a:avLst/>
          </a:prstGeom>
        </p:spPr>
        <p:txBody>
          <a:bodyPr anchor="ctr"/>
          <a:lstStyle>
            <a:lvl1pPr algn="r">
              <a:defRPr sz="1200">
                <a:solidFill>
                  <a:srgbClr val="47464E"/>
                </a:solidFill>
              </a:defRPr>
            </a:lvl1pPr>
          </a:lstStyle>
          <a:p>
            <a:fld id="{C4571D8C-3DF3-4B67-A3E0-450A9EE530C4}" type="slidenum">
              <a:rPr lang="en-US" smtClean="0"/>
              <a:pPr/>
              <a:t>‹#›</a:t>
            </a:fld>
            <a:endParaRPr lang="en-US" dirty="0"/>
          </a:p>
        </p:txBody>
      </p:sp>
      <p:pic>
        <p:nvPicPr>
          <p:cNvPr id="12" name="Picture 11">
            <a:extLst>
              <a:ext uri="{FF2B5EF4-FFF2-40B4-BE49-F238E27FC236}">
                <a16:creationId xmlns:a16="http://schemas.microsoft.com/office/drawing/2014/main" id="{58AE28EA-1D7A-0E42-B20C-D6DEB5964789}"/>
              </a:ext>
            </a:extLst>
          </p:cNvPr>
          <p:cNvPicPr>
            <a:picLocks/>
          </p:cNvPicPr>
          <p:nvPr userDrawn="1"/>
        </p:nvPicPr>
        <p:blipFill>
          <a:blip r:embed="rId2"/>
          <a:stretch>
            <a:fillRect/>
          </a:stretch>
        </p:blipFill>
        <p:spPr>
          <a:xfrm>
            <a:off x="10096500" y="6444273"/>
            <a:ext cx="947306" cy="189277"/>
          </a:xfrm>
          <a:prstGeom prst="rect">
            <a:avLst/>
          </a:prstGeom>
        </p:spPr>
      </p:pic>
      <p:cxnSp>
        <p:nvCxnSpPr>
          <p:cNvPr id="13" name="Straight Arrow Connector 12">
            <a:extLst>
              <a:ext uri="{FF2B5EF4-FFF2-40B4-BE49-F238E27FC236}">
                <a16:creationId xmlns:a16="http://schemas.microsoft.com/office/drawing/2014/main" id="{6116EBB4-7BE6-8843-8D76-62B831137CF5}"/>
              </a:ext>
            </a:extLst>
          </p:cNvPr>
          <p:cNvCxnSpPr>
            <a:cxnSpLocks/>
          </p:cNvCxnSpPr>
          <p:nvPr userDrawn="1"/>
        </p:nvCxnSpPr>
        <p:spPr>
          <a:xfrm>
            <a:off x="11177954" y="6399090"/>
            <a:ext cx="0" cy="252046"/>
          </a:xfrm>
          <a:prstGeom prst="straightConnector1">
            <a:avLst/>
          </a:prstGeom>
          <a:ln>
            <a:solidFill>
              <a:srgbClr val="47464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4159245"/>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62660" y="1876926"/>
            <a:ext cx="3594781" cy="4277344"/>
          </a:xfrm>
        </p:spPr>
        <p:txBody>
          <a:bodyPr/>
          <a:lstStyle>
            <a:lvl1pPr>
              <a:spcBef>
                <a:spcPts val="600"/>
              </a:spcBef>
              <a:defRPr sz="2200">
                <a:solidFill>
                  <a:srgbClr val="47464E"/>
                </a:solidFill>
                <a:latin typeface="Arial" panose="020B0604020202020204" pitchFamily="34" charset="0"/>
                <a:cs typeface="Arial" panose="020B0604020202020204" pitchFamily="34" charset="0"/>
              </a:defRPr>
            </a:lvl1pPr>
            <a:lvl2pPr>
              <a:spcBef>
                <a:spcPts val="600"/>
              </a:spcBef>
              <a:defRPr sz="1800">
                <a:solidFill>
                  <a:srgbClr val="47464E"/>
                </a:solidFill>
                <a:latin typeface="Arial" panose="020B0604020202020204" pitchFamily="34" charset="0"/>
                <a:cs typeface="Arial" panose="020B0604020202020204" pitchFamily="34" charset="0"/>
              </a:defRPr>
            </a:lvl2pPr>
            <a:lvl3pPr>
              <a:spcBef>
                <a:spcPts val="600"/>
              </a:spcBef>
              <a:defRPr/>
            </a:lvl3pPr>
            <a:lvl4pPr>
              <a:spcBef>
                <a:spcPts val="600"/>
              </a:spcBef>
              <a:defRPr/>
            </a:lvl4pPr>
            <a:lvl5pPr>
              <a:spcBef>
                <a:spcPts val="600"/>
              </a:spcBef>
              <a:defRPr/>
            </a:lvl5pPr>
          </a:lstStyle>
          <a:p>
            <a:pPr lvl="0"/>
            <a:r>
              <a:rPr lang="en-US" dirty="0"/>
              <a:t>Edit Master text styles</a:t>
            </a:r>
          </a:p>
          <a:p>
            <a:pPr lvl="1"/>
            <a:r>
              <a:rPr lang="en-US" dirty="0"/>
              <a:t>Second level</a:t>
            </a:r>
          </a:p>
        </p:txBody>
      </p:sp>
      <p:sp>
        <p:nvSpPr>
          <p:cNvPr id="6" name="Content Placeholder 5"/>
          <p:cNvSpPr>
            <a:spLocks noGrp="1"/>
          </p:cNvSpPr>
          <p:nvPr>
            <p:ph sz="quarter" idx="4"/>
          </p:nvPr>
        </p:nvSpPr>
        <p:spPr>
          <a:xfrm>
            <a:off x="7868658" y="1876926"/>
            <a:ext cx="3717758" cy="4294807"/>
          </a:xfrm>
        </p:spPr>
        <p:txBody>
          <a:bodyPr/>
          <a:lstStyle>
            <a:lvl1pPr>
              <a:spcBef>
                <a:spcPts val="600"/>
              </a:spcBef>
              <a:defRPr sz="2200">
                <a:solidFill>
                  <a:srgbClr val="47464E"/>
                </a:solidFill>
                <a:latin typeface="Arial" panose="020B0604020202020204" pitchFamily="34" charset="0"/>
                <a:cs typeface="Arial" panose="020B0604020202020204" pitchFamily="34" charset="0"/>
              </a:defRPr>
            </a:lvl1pPr>
            <a:lvl2pPr>
              <a:spcBef>
                <a:spcPts val="600"/>
              </a:spcBef>
              <a:defRPr sz="1800">
                <a:solidFill>
                  <a:srgbClr val="47464E"/>
                </a:solidFill>
                <a:latin typeface="Arial" panose="020B0604020202020204" pitchFamily="34" charset="0"/>
                <a:cs typeface="Arial" panose="020B0604020202020204" pitchFamily="34" charset="0"/>
              </a:defRPr>
            </a:lvl2pPr>
            <a:lvl3pPr>
              <a:spcBef>
                <a:spcPts val="600"/>
              </a:spcBef>
              <a:defRPr/>
            </a:lvl3pPr>
            <a:lvl4pPr>
              <a:spcBef>
                <a:spcPts val="600"/>
              </a:spcBef>
              <a:defRPr/>
            </a:lvl4pPr>
            <a:lvl5pPr>
              <a:spcBef>
                <a:spcPts val="600"/>
              </a:spcBef>
              <a:defRPr/>
            </a:lvl5pPr>
          </a:lstStyle>
          <a:p>
            <a:pPr lvl="0"/>
            <a:r>
              <a:rPr lang="en-US" dirty="0"/>
              <a:t>Edit Master text styles</a:t>
            </a:r>
          </a:p>
          <a:p>
            <a:pPr lvl="1"/>
            <a:r>
              <a:rPr lang="en-US" dirty="0"/>
              <a:t>Second level</a:t>
            </a:r>
          </a:p>
        </p:txBody>
      </p:sp>
      <p:sp>
        <p:nvSpPr>
          <p:cNvPr id="17" name="Text Placeholder 2"/>
          <p:cNvSpPr>
            <a:spLocks noGrp="1"/>
          </p:cNvSpPr>
          <p:nvPr>
            <p:ph type="body" idx="13"/>
          </p:nvPr>
        </p:nvSpPr>
        <p:spPr>
          <a:xfrm>
            <a:off x="3862659" y="703731"/>
            <a:ext cx="3594782" cy="1016786"/>
          </a:xfrm>
        </p:spPr>
        <p:txBody>
          <a:bodyPr anchor="b"/>
          <a:lstStyle>
            <a:lvl1pPr marL="0" indent="0" algn="l">
              <a:buNone/>
              <a:defRPr sz="2200" b="1" i="0">
                <a:solidFill>
                  <a:srgbClr val="47464E"/>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Text Placeholder 2"/>
          <p:cNvSpPr>
            <a:spLocks noGrp="1"/>
          </p:cNvSpPr>
          <p:nvPr>
            <p:ph type="body" idx="1"/>
          </p:nvPr>
        </p:nvSpPr>
        <p:spPr>
          <a:xfrm>
            <a:off x="7868250" y="685801"/>
            <a:ext cx="3716619" cy="1006508"/>
          </a:xfrm>
        </p:spPr>
        <p:txBody>
          <a:bodyPr anchor="b"/>
          <a:lstStyle>
            <a:lvl1pPr marL="0" indent="0" algn="l">
              <a:buNone/>
              <a:defRPr sz="2200" b="1" i="0">
                <a:solidFill>
                  <a:srgbClr val="47464E"/>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Rectangle 20">
            <a:extLst>
              <a:ext uri="{FF2B5EF4-FFF2-40B4-BE49-F238E27FC236}">
                <a16:creationId xmlns:a16="http://schemas.microsoft.com/office/drawing/2014/main" id="{00484602-B4DF-43D2-AABC-4E6F6CFFE3A6}"/>
              </a:ext>
            </a:extLst>
          </p:cNvPr>
          <p:cNvSpPr/>
          <p:nvPr userDrawn="1"/>
        </p:nvSpPr>
        <p:spPr>
          <a:xfrm>
            <a:off x="1" y="0"/>
            <a:ext cx="314959" cy="6858000"/>
          </a:xfrm>
          <a:prstGeom prst="rect">
            <a:avLst/>
          </a:prstGeom>
          <a:solidFill>
            <a:srgbClr val="27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Arial" panose="020B0604020202020204" pitchFamily="34" charset="0"/>
            </a:endParaRPr>
          </a:p>
        </p:txBody>
      </p:sp>
      <p:sp>
        <p:nvSpPr>
          <p:cNvPr id="15" name="Rectangle 14">
            <a:extLst>
              <a:ext uri="{FF2B5EF4-FFF2-40B4-BE49-F238E27FC236}">
                <a16:creationId xmlns:a16="http://schemas.microsoft.com/office/drawing/2014/main" id="{EAA243DE-3E1F-4F4F-B27D-70A4E65E4462}"/>
              </a:ext>
            </a:extLst>
          </p:cNvPr>
          <p:cNvSpPr/>
          <p:nvPr userDrawn="1"/>
        </p:nvSpPr>
        <p:spPr>
          <a:xfrm>
            <a:off x="0" y="0"/>
            <a:ext cx="3428999"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Title 1">
            <a:extLst>
              <a:ext uri="{FF2B5EF4-FFF2-40B4-BE49-F238E27FC236}">
                <a16:creationId xmlns:a16="http://schemas.microsoft.com/office/drawing/2014/main" id="{42F4AD29-9F8E-634F-A258-0D2BD21CFA8D}"/>
              </a:ext>
            </a:extLst>
          </p:cNvPr>
          <p:cNvSpPr>
            <a:spLocks noGrp="1"/>
          </p:cNvSpPr>
          <p:nvPr>
            <p:ph type="title" hasCustomPrompt="1"/>
          </p:nvPr>
        </p:nvSpPr>
        <p:spPr>
          <a:xfrm>
            <a:off x="609600" y="685800"/>
            <a:ext cx="2819397" cy="1371600"/>
          </a:xfrm>
        </p:spPr>
        <p:txBody>
          <a:bodyPr anchor="t">
            <a:noAutofit/>
          </a:bodyPr>
          <a:lstStyle>
            <a:lvl1pPr algn="l">
              <a:lnSpc>
                <a:spcPct val="100000"/>
              </a:lnSpc>
              <a:defRPr sz="3500" b="1" i="0" spc="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H1 </a:t>
            </a:r>
          </a:p>
        </p:txBody>
      </p:sp>
      <p:sp>
        <p:nvSpPr>
          <p:cNvPr id="19" name="Text Placeholder 1">
            <a:extLst>
              <a:ext uri="{FF2B5EF4-FFF2-40B4-BE49-F238E27FC236}">
                <a16:creationId xmlns:a16="http://schemas.microsoft.com/office/drawing/2014/main" id="{330AD6CE-5242-C74A-86DA-E0CB9D9AB9F7}"/>
              </a:ext>
            </a:extLst>
          </p:cNvPr>
          <p:cNvSpPr>
            <a:spLocks noGrp="1"/>
          </p:cNvSpPr>
          <p:nvPr>
            <p:ph type="body" sz="quarter" idx="10" hasCustomPrompt="1"/>
          </p:nvPr>
        </p:nvSpPr>
        <p:spPr>
          <a:xfrm>
            <a:off x="609600" y="3028012"/>
            <a:ext cx="2568315" cy="1648919"/>
          </a:xfrm>
        </p:spPr>
        <p:txBody>
          <a:bodyPr/>
          <a:lstStyle>
            <a:lvl1pPr marL="0" indent="0">
              <a:buNone/>
              <a:defRPr sz="1500">
                <a:solidFill>
                  <a:schemeClr val="bg1"/>
                </a:solidFill>
              </a:defRPr>
            </a:lvl1pPr>
          </a:lstStyle>
          <a:p>
            <a:pPr lvl="0"/>
            <a:r>
              <a:rPr lang="en-US" dirty="0"/>
              <a:t>Click to add H2</a:t>
            </a:r>
          </a:p>
        </p:txBody>
      </p:sp>
      <p:sp>
        <p:nvSpPr>
          <p:cNvPr id="20" name="Slide Number Placeholder 8">
            <a:extLst>
              <a:ext uri="{FF2B5EF4-FFF2-40B4-BE49-F238E27FC236}">
                <a16:creationId xmlns:a16="http://schemas.microsoft.com/office/drawing/2014/main" id="{14D195CB-BF59-D340-AD0D-C1279F7C1AF1}"/>
              </a:ext>
            </a:extLst>
          </p:cNvPr>
          <p:cNvSpPr>
            <a:spLocks noGrp="1"/>
          </p:cNvSpPr>
          <p:nvPr>
            <p:ph type="sldNum" sz="quarter" idx="14"/>
          </p:nvPr>
        </p:nvSpPr>
        <p:spPr>
          <a:xfrm>
            <a:off x="8610600" y="6356350"/>
            <a:ext cx="2971800" cy="365125"/>
          </a:xfrm>
          <a:prstGeom prst="rect">
            <a:avLst/>
          </a:prstGeom>
        </p:spPr>
        <p:txBody>
          <a:bodyPr anchor="ctr"/>
          <a:lstStyle>
            <a:lvl1pPr algn="r">
              <a:defRPr sz="1200">
                <a:solidFill>
                  <a:srgbClr val="47464E"/>
                </a:solidFill>
              </a:defRPr>
            </a:lvl1pPr>
          </a:lstStyle>
          <a:p>
            <a:fld id="{C4571D8C-3DF3-4B67-A3E0-450A9EE530C4}" type="slidenum">
              <a:rPr lang="en-US" smtClean="0"/>
              <a:pPr/>
              <a:t>‹#›</a:t>
            </a:fld>
            <a:endParaRPr lang="en-US" dirty="0"/>
          </a:p>
        </p:txBody>
      </p:sp>
      <p:pic>
        <p:nvPicPr>
          <p:cNvPr id="23" name="Picture 22">
            <a:extLst>
              <a:ext uri="{FF2B5EF4-FFF2-40B4-BE49-F238E27FC236}">
                <a16:creationId xmlns:a16="http://schemas.microsoft.com/office/drawing/2014/main" id="{F02029E0-E276-894D-A716-4F949A23D7B8}"/>
              </a:ext>
            </a:extLst>
          </p:cNvPr>
          <p:cNvPicPr>
            <a:picLocks/>
          </p:cNvPicPr>
          <p:nvPr userDrawn="1"/>
        </p:nvPicPr>
        <p:blipFill>
          <a:blip r:embed="rId2"/>
          <a:stretch>
            <a:fillRect/>
          </a:stretch>
        </p:blipFill>
        <p:spPr>
          <a:xfrm>
            <a:off x="10096500" y="6444273"/>
            <a:ext cx="947306" cy="189277"/>
          </a:xfrm>
          <a:prstGeom prst="rect">
            <a:avLst/>
          </a:prstGeom>
        </p:spPr>
      </p:pic>
      <p:cxnSp>
        <p:nvCxnSpPr>
          <p:cNvPr id="24" name="Straight Arrow Connector 23">
            <a:extLst>
              <a:ext uri="{FF2B5EF4-FFF2-40B4-BE49-F238E27FC236}">
                <a16:creationId xmlns:a16="http://schemas.microsoft.com/office/drawing/2014/main" id="{DD92E5A5-C94D-F041-85B2-D42D5B846A57}"/>
              </a:ext>
            </a:extLst>
          </p:cNvPr>
          <p:cNvCxnSpPr>
            <a:cxnSpLocks/>
          </p:cNvCxnSpPr>
          <p:nvPr userDrawn="1"/>
        </p:nvCxnSpPr>
        <p:spPr>
          <a:xfrm>
            <a:off x="11177954" y="6399090"/>
            <a:ext cx="0" cy="252046"/>
          </a:xfrm>
          <a:prstGeom prst="straightConnector1">
            <a:avLst/>
          </a:prstGeom>
          <a:ln>
            <a:solidFill>
              <a:srgbClr val="47464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5648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393370"/>
            <a:ext cx="10515600" cy="4783593"/>
          </a:xfrm>
        </p:spPr>
        <p:txBody>
          <a:bodyPr>
            <a:noAutofit/>
          </a:bodyPr>
          <a:lstStyle>
            <a:lvl1pPr marL="514350" indent="-514350">
              <a:lnSpc>
                <a:spcPct val="100000"/>
              </a:lnSpc>
              <a:spcBef>
                <a:spcPts val="600"/>
              </a:spcBef>
              <a:buFont typeface="+mj-lt"/>
              <a:buAutoNum type="romanUcPeriod"/>
              <a:defRPr sz="2200" b="0" i="0">
                <a:solidFill>
                  <a:srgbClr val="47464E"/>
                </a:solidFill>
                <a:latin typeface="Arial" panose="020B0604020202020204" pitchFamily="34" charset="0"/>
                <a:ea typeface="Arial" panose="020B0604020202020204" pitchFamily="34" charset="0"/>
                <a:cs typeface="Arial" panose="020B0604020202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Agenda</a:t>
            </a:r>
          </a:p>
        </p:txBody>
      </p:sp>
      <p:sp>
        <p:nvSpPr>
          <p:cNvPr id="14" name="Title 1">
            <a:extLst>
              <a:ext uri="{FF2B5EF4-FFF2-40B4-BE49-F238E27FC236}">
                <a16:creationId xmlns:a16="http://schemas.microsoft.com/office/drawing/2014/main" id="{3E1B1503-69C5-489A-BF78-3A190C05FE03}"/>
              </a:ext>
            </a:extLst>
          </p:cNvPr>
          <p:cNvSpPr>
            <a:spLocks noGrp="1"/>
          </p:cNvSpPr>
          <p:nvPr>
            <p:ph type="title" hasCustomPrompt="1"/>
          </p:nvPr>
        </p:nvSpPr>
        <p:spPr>
          <a:xfrm>
            <a:off x="838202" y="484057"/>
            <a:ext cx="10515600" cy="793750"/>
          </a:xfrm>
        </p:spPr>
        <p:txBody>
          <a:bodyPr>
            <a:normAutofit/>
          </a:bodyPr>
          <a:lstStyle>
            <a:lvl1pPr algn="l">
              <a:defRPr sz="3000" b="1" i="0" spc="0">
                <a:solidFill>
                  <a:srgbClr val="47464E"/>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a:t>
            </a:r>
          </a:p>
        </p:txBody>
      </p:sp>
      <p:sp>
        <p:nvSpPr>
          <p:cNvPr id="22" name="Slide Number Placeholder 8">
            <a:extLst>
              <a:ext uri="{FF2B5EF4-FFF2-40B4-BE49-F238E27FC236}">
                <a16:creationId xmlns:a16="http://schemas.microsoft.com/office/drawing/2014/main" id="{16ECCB7E-3516-4A72-B60E-9FF9267C2034}"/>
              </a:ext>
            </a:extLst>
          </p:cNvPr>
          <p:cNvSpPr>
            <a:spLocks noGrp="1"/>
          </p:cNvSpPr>
          <p:nvPr>
            <p:ph type="sldNum" sz="quarter" idx="4"/>
          </p:nvPr>
        </p:nvSpPr>
        <p:spPr>
          <a:xfrm>
            <a:off x="8610600" y="6356350"/>
            <a:ext cx="2971800" cy="365125"/>
          </a:xfrm>
          <a:prstGeom prst="rect">
            <a:avLst/>
          </a:prstGeom>
        </p:spPr>
        <p:txBody>
          <a:bodyPr anchor="ctr"/>
          <a:lstStyle>
            <a:lvl1pPr algn="r">
              <a:defRPr sz="1200">
                <a:solidFill>
                  <a:srgbClr val="47464E"/>
                </a:solidFill>
              </a:defRPr>
            </a:lvl1pPr>
          </a:lstStyle>
          <a:p>
            <a:fld id="{C4571D8C-3DF3-4B67-A3E0-450A9EE530C4}" type="slidenum">
              <a:rPr lang="en-US" smtClean="0"/>
              <a:pPr/>
              <a:t>‹#›</a:t>
            </a:fld>
            <a:endParaRPr lang="en-US" dirty="0"/>
          </a:p>
        </p:txBody>
      </p:sp>
      <p:sp>
        <p:nvSpPr>
          <p:cNvPr id="6" name="Rectangle 5">
            <a:extLst>
              <a:ext uri="{FF2B5EF4-FFF2-40B4-BE49-F238E27FC236}">
                <a16:creationId xmlns:a16="http://schemas.microsoft.com/office/drawing/2014/main" id="{571DB97D-97E3-D74D-9D1B-65BBF847EFCD}"/>
              </a:ext>
            </a:extLst>
          </p:cNvPr>
          <p:cNvSpPr/>
          <p:nvPr userDrawn="1"/>
        </p:nvSpPr>
        <p:spPr>
          <a:xfrm>
            <a:off x="838200" y="460955"/>
            <a:ext cx="3428999" cy="45719"/>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A2BE622C-8EF5-D841-9694-8073C845BB4A}"/>
              </a:ext>
            </a:extLst>
          </p:cNvPr>
          <p:cNvPicPr>
            <a:picLocks/>
          </p:cNvPicPr>
          <p:nvPr userDrawn="1"/>
        </p:nvPicPr>
        <p:blipFill>
          <a:blip r:embed="rId2"/>
          <a:stretch>
            <a:fillRect/>
          </a:stretch>
        </p:blipFill>
        <p:spPr>
          <a:xfrm>
            <a:off x="10096500" y="6444273"/>
            <a:ext cx="947306" cy="189277"/>
          </a:xfrm>
          <a:prstGeom prst="rect">
            <a:avLst/>
          </a:prstGeom>
        </p:spPr>
      </p:pic>
      <p:cxnSp>
        <p:nvCxnSpPr>
          <p:cNvPr id="5" name="Straight Arrow Connector 4">
            <a:extLst>
              <a:ext uri="{FF2B5EF4-FFF2-40B4-BE49-F238E27FC236}">
                <a16:creationId xmlns:a16="http://schemas.microsoft.com/office/drawing/2014/main" id="{1EF76B86-CE81-C44A-8FCE-65F6E99CEB81}"/>
              </a:ext>
            </a:extLst>
          </p:cNvPr>
          <p:cNvCxnSpPr>
            <a:cxnSpLocks/>
          </p:cNvCxnSpPr>
          <p:nvPr userDrawn="1"/>
        </p:nvCxnSpPr>
        <p:spPr>
          <a:xfrm>
            <a:off x="11177954" y="6399090"/>
            <a:ext cx="0" cy="252046"/>
          </a:xfrm>
          <a:prstGeom prst="straightConnector1">
            <a:avLst/>
          </a:prstGeom>
          <a:ln>
            <a:solidFill>
              <a:srgbClr val="47464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579162"/>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82487"/>
            <a:ext cx="10515600" cy="4789714"/>
          </a:xfrm>
        </p:spPr>
        <p:txBody>
          <a:bodyPr>
            <a:noAutofit/>
          </a:bodyPr>
          <a:lstStyle>
            <a:lvl1pPr>
              <a:lnSpc>
                <a:spcPct val="100000"/>
              </a:lnSpc>
              <a:spcBef>
                <a:spcPts val="600"/>
              </a:spcBef>
              <a:spcAft>
                <a:spcPts val="300"/>
              </a:spcAft>
              <a:defRPr sz="2200">
                <a:solidFill>
                  <a:srgbClr val="47464E"/>
                </a:solidFill>
                <a:latin typeface="Arial" panose="020B0604020202020204" pitchFamily="34" charset="0"/>
                <a:ea typeface="Arial" panose="020B0604020202020204" pitchFamily="34" charset="0"/>
                <a:cs typeface="Arial" panose="020B0604020202020204" pitchFamily="34" charset="0"/>
              </a:defRPr>
            </a:lvl1pPr>
            <a:lvl2pPr>
              <a:lnSpc>
                <a:spcPct val="100000"/>
              </a:lnSpc>
              <a:spcBef>
                <a:spcPts val="600"/>
              </a:spcBef>
              <a:spcAft>
                <a:spcPts val="300"/>
              </a:spcAft>
              <a:defRPr>
                <a:solidFill>
                  <a:srgbClr val="47464E"/>
                </a:solidFill>
                <a:latin typeface="Arial" panose="020B0604020202020204" pitchFamily="34" charset="0"/>
                <a:ea typeface="Arial" panose="020B0604020202020204" pitchFamily="34" charset="0"/>
                <a:cs typeface="Arial" panose="020B0604020202020204" pitchFamily="34" charset="0"/>
              </a:defRPr>
            </a:lvl2pPr>
            <a:lvl3pPr marL="914400" indent="0">
              <a:lnSpc>
                <a:spcPct val="100000"/>
              </a:lnSpc>
              <a:spcBef>
                <a:spcPts val="600"/>
              </a:spcBef>
              <a:spcAft>
                <a:spcPts val="300"/>
              </a:spcAft>
              <a:buNone/>
              <a:defRPr b="0" i="0">
                <a:solidFill>
                  <a:srgbClr val="47464E"/>
                </a:solidFill>
                <a:latin typeface="Arial" panose="020B0604020202020204" pitchFamily="34" charset="0"/>
                <a:ea typeface="Open Sans" panose="020B0606030504020204" pitchFamily="34" charset="0"/>
                <a:cs typeface="Arial" panose="020B0604020202020204" pitchFamily="34" charset="0"/>
              </a:defRPr>
            </a:lvl3pPr>
            <a:lvl4pPr>
              <a:lnSpc>
                <a:spcPct val="100000"/>
              </a:lnSpc>
              <a:spcBef>
                <a:spcPts val="600"/>
              </a:spcBef>
              <a:spcAft>
                <a:spcPts val="300"/>
              </a:spcAft>
              <a:defRPr>
                <a:latin typeface="Open Sans" panose="020B0606030504020204" pitchFamily="34" charset="0"/>
                <a:ea typeface="Open Sans" panose="020B0606030504020204" pitchFamily="34" charset="0"/>
                <a:cs typeface="Open Sans" panose="020B0606030504020204" pitchFamily="34" charset="0"/>
              </a:defRPr>
            </a:lvl4pPr>
            <a:lvl5pPr>
              <a:lnSpc>
                <a:spcPct val="100000"/>
              </a:lnSpc>
              <a:spcBef>
                <a:spcPts val="600"/>
              </a:spcBef>
              <a:spcAft>
                <a:spcPts val="300"/>
              </a:spcAft>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endParaRPr lang="en-US" dirty="0"/>
          </a:p>
        </p:txBody>
      </p:sp>
      <p:sp>
        <p:nvSpPr>
          <p:cNvPr id="17" name="Title 1">
            <a:extLst>
              <a:ext uri="{FF2B5EF4-FFF2-40B4-BE49-F238E27FC236}">
                <a16:creationId xmlns:a16="http://schemas.microsoft.com/office/drawing/2014/main" id="{E626FD22-9A7B-4CD3-B657-7C711303467E}"/>
              </a:ext>
            </a:extLst>
          </p:cNvPr>
          <p:cNvSpPr>
            <a:spLocks noGrp="1"/>
          </p:cNvSpPr>
          <p:nvPr>
            <p:ph type="title" hasCustomPrompt="1"/>
          </p:nvPr>
        </p:nvSpPr>
        <p:spPr>
          <a:xfrm>
            <a:off x="838200" y="482213"/>
            <a:ext cx="10515600" cy="793750"/>
          </a:xfrm>
        </p:spPr>
        <p:txBody>
          <a:bodyPr>
            <a:noAutofit/>
          </a:bodyPr>
          <a:lstStyle>
            <a:lvl1pPr algn="l">
              <a:defRPr sz="3000" b="1" i="0" spc="0">
                <a:solidFill>
                  <a:srgbClr val="47464E"/>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a:t>
            </a:r>
          </a:p>
        </p:txBody>
      </p:sp>
      <p:sp>
        <p:nvSpPr>
          <p:cNvPr id="6" name="Rectangle 5">
            <a:extLst>
              <a:ext uri="{FF2B5EF4-FFF2-40B4-BE49-F238E27FC236}">
                <a16:creationId xmlns:a16="http://schemas.microsoft.com/office/drawing/2014/main" id="{432DDC73-6F4C-E14C-9937-4ABF0186F4BF}"/>
              </a:ext>
            </a:extLst>
          </p:cNvPr>
          <p:cNvSpPr/>
          <p:nvPr userDrawn="1"/>
        </p:nvSpPr>
        <p:spPr>
          <a:xfrm>
            <a:off x="838200" y="460955"/>
            <a:ext cx="3428999" cy="45719"/>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Slide Number Placeholder 8">
            <a:extLst>
              <a:ext uri="{FF2B5EF4-FFF2-40B4-BE49-F238E27FC236}">
                <a16:creationId xmlns:a16="http://schemas.microsoft.com/office/drawing/2014/main" id="{C15B0174-03CC-7E4A-BFED-E5D19F8FF0DD}"/>
              </a:ext>
            </a:extLst>
          </p:cNvPr>
          <p:cNvSpPr>
            <a:spLocks noGrp="1"/>
          </p:cNvSpPr>
          <p:nvPr>
            <p:ph type="sldNum" sz="quarter" idx="4"/>
          </p:nvPr>
        </p:nvSpPr>
        <p:spPr>
          <a:xfrm>
            <a:off x="8610600" y="6356350"/>
            <a:ext cx="2971800" cy="365125"/>
          </a:xfrm>
          <a:prstGeom prst="rect">
            <a:avLst/>
          </a:prstGeom>
        </p:spPr>
        <p:txBody>
          <a:bodyPr anchor="ctr"/>
          <a:lstStyle>
            <a:lvl1pPr algn="r">
              <a:defRPr sz="1200">
                <a:solidFill>
                  <a:srgbClr val="47464E"/>
                </a:solidFill>
              </a:defRPr>
            </a:lvl1pPr>
          </a:lstStyle>
          <a:p>
            <a:fld id="{C4571D8C-3DF3-4B67-A3E0-450A9EE530C4}" type="slidenum">
              <a:rPr lang="en-US" smtClean="0"/>
              <a:pPr/>
              <a:t>‹#›</a:t>
            </a:fld>
            <a:endParaRPr lang="en-US" dirty="0"/>
          </a:p>
        </p:txBody>
      </p:sp>
      <p:pic>
        <p:nvPicPr>
          <p:cNvPr id="8" name="Picture 7">
            <a:extLst>
              <a:ext uri="{FF2B5EF4-FFF2-40B4-BE49-F238E27FC236}">
                <a16:creationId xmlns:a16="http://schemas.microsoft.com/office/drawing/2014/main" id="{AEEBA069-D97B-A64F-8077-05C35A98F76D}"/>
              </a:ext>
            </a:extLst>
          </p:cNvPr>
          <p:cNvPicPr>
            <a:picLocks/>
          </p:cNvPicPr>
          <p:nvPr userDrawn="1"/>
        </p:nvPicPr>
        <p:blipFill>
          <a:blip r:embed="rId2"/>
          <a:stretch>
            <a:fillRect/>
          </a:stretch>
        </p:blipFill>
        <p:spPr>
          <a:xfrm>
            <a:off x="10096500" y="6444273"/>
            <a:ext cx="947306" cy="189277"/>
          </a:xfrm>
          <a:prstGeom prst="rect">
            <a:avLst/>
          </a:prstGeom>
        </p:spPr>
      </p:pic>
      <p:cxnSp>
        <p:nvCxnSpPr>
          <p:cNvPr id="9" name="Straight Arrow Connector 8">
            <a:extLst>
              <a:ext uri="{FF2B5EF4-FFF2-40B4-BE49-F238E27FC236}">
                <a16:creationId xmlns:a16="http://schemas.microsoft.com/office/drawing/2014/main" id="{8A893F54-BC0F-F04A-9CEC-5DBF6F1F9543}"/>
              </a:ext>
            </a:extLst>
          </p:cNvPr>
          <p:cNvCxnSpPr>
            <a:cxnSpLocks/>
          </p:cNvCxnSpPr>
          <p:nvPr userDrawn="1"/>
        </p:nvCxnSpPr>
        <p:spPr>
          <a:xfrm>
            <a:off x="11177954" y="6399090"/>
            <a:ext cx="0" cy="252046"/>
          </a:xfrm>
          <a:prstGeom prst="straightConnector1">
            <a:avLst/>
          </a:prstGeom>
          <a:ln>
            <a:solidFill>
              <a:srgbClr val="47464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92339631"/>
      </p:ext>
    </p:extLst>
  </p:cSld>
  <p:clrMapOvr>
    <a:masterClrMapping/>
  </p:clrMapOvr>
  <p:extLst>
    <p:ext uri="{DCECCB84-F9BA-43D5-87BE-67443E8EF086}">
      <p15:sldGuideLst xmlns:p15="http://schemas.microsoft.com/office/powerpoint/2012/main">
        <p15:guide id="1" pos="528" userDrawn="1">
          <p15:clr>
            <a:srgbClr val="FBAE40"/>
          </p15:clr>
        </p15:guide>
        <p15:guide id="2" orient="horz" pos="10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626FD22-9A7B-4CD3-B657-7C711303467E}"/>
              </a:ext>
            </a:extLst>
          </p:cNvPr>
          <p:cNvSpPr>
            <a:spLocks noGrp="1"/>
          </p:cNvSpPr>
          <p:nvPr>
            <p:ph type="title" hasCustomPrompt="1"/>
          </p:nvPr>
        </p:nvSpPr>
        <p:spPr>
          <a:xfrm>
            <a:off x="838200" y="482213"/>
            <a:ext cx="10515600" cy="793750"/>
          </a:xfrm>
        </p:spPr>
        <p:txBody>
          <a:bodyPr>
            <a:noAutofit/>
          </a:bodyPr>
          <a:lstStyle>
            <a:lvl1pPr algn="l">
              <a:defRPr sz="3000" b="1" i="0" spc="0">
                <a:solidFill>
                  <a:srgbClr val="47464E"/>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a:t>
            </a:r>
          </a:p>
        </p:txBody>
      </p:sp>
      <p:sp>
        <p:nvSpPr>
          <p:cNvPr id="6" name="Rectangle 5">
            <a:extLst>
              <a:ext uri="{FF2B5EF4-FFF2-40B4-BE49-F238E27FC236}">
                <a16:creationId xmlns:a16="http://schemas.microsoft.com/office/drawing/2014/main" id="{432DDC73-6F4C-E14C-9937-4ABF0186F4BF}"/>
              </a:ext>
            </a:extLst>
          </p:cNvPr>
          <p:cNvSpPr/>
          <p:nvPr userDrawn="1"/>
        </p:nvSpPr>
        <p:spPr>
          <a:xfrm>
            <a:off x="838200" y="460955"/>
            <a:ext cx="3428999" cy="45719"/>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Content Placeholder 3">
            <a:extLst>
              <a:ext uri="{FF2B5EF4-FFF2-40B4-BE49-F238E27FC236}">
                <a16:creationId xmlns:a16="http://schemas.microsoft.com/office/drawing/2014/main" id="{05F21D4E-47D7-D34D-881C-89FE878EBE2A}"/>
              </a:ext>
            </a:extLst>
          </p:cNvPr>
          <p:cNvSpPr>
            <a:spLocks noGrp="1"/>
          </p:cNvSpPr>
          <p:nvPr>
            <p:ph sz="half" idx="2"/>
          </p:nvPr>
        </p:nvSpPr>
        <p:spPr>
          <a:xfrm>
            <a:off x="852887" y="1954298"/>
            <a:ext cx="5011737" cy="4570596"/>
          </a:xfrm>
        </p:spPr>
        <p:txBody>
          <a:bodyPr/>
          <a:lstStyle>
            <a:lvl1pPr>
              <a:spcBef>
                <a:spcPts val="600"/>
              </a:spcBef>
              <a:defRPr sz="2200">
                <a:solidFill>
                  <a:srgbClr val="47464E"/>
                </a:solidFill>
                <a:latin typeface="Arial" panose="020B0604020202020204" pitchFamily="34" charset="0"/>
                <a:cs typeface="Arial" panose="020B0604020202020204" pitchFamily="34" charset="0"/>
              </a:defRPr>
            </a:lvl1pPr>
            <a:lvl2pPr>
              <a:spcBef>
                <a:spcPts val="600"/>
              </a:spcBef>
              <a:defRPr>
                <a:solidFill>
                  <a:srgbClr val="47464E"/>
                </a:solidFill>
                <a:latin typeface="Arial" panose="020B0604020202020204" pitchFamily="34" charset="0"/>
                <a:cs typeface="Arial" panose="020B0604020202020204" pitchFamily="34" charset="0"/>
              </a:defRPr>
            </a:lvl2pPr>
            <a:lvl3pPr>
              <a:spcBef>
                <a:spcPts val="600"/>
              </a:spcBef>
              <a:defRPr/>
            </a:lvl3pPr>
            <a:lvl4pPr>
              <a:spcBef>
                <a:spcPts val="600"/>
              </a:spcBef>
              <a:defRPr/>
            </a:lvl4pPr>
            <a:lvl5pPr>
              <a:spcBef>
                <a:spcPts val="600"/>
              </a:spcBef>
              <a:defRPr/>
            </a:lvl5pPr>
          </a:lstStyle>
          <a:p>
            <a:pPr lvl="0"/>
            <a:r>
              <a:rPr lang="en-US" dirty="0"/>
              <a:t>Edit Master text styles</a:t>
            </a:r>
          </a:p>
          <a:p>
            <a:pPr lvl="1"/>
            <a:r>
              <a:rPr lang="en-US" dirty="0"/>
              <a:t>Second level</a:t>
            </a:r>
          </a:p>
        </p:txBody>
      </p:sp>
      <p:sp>
        <p:nvSpPr>
          <p:cNvPr id="8" name="Content Placeholder 5">
            <a:extLst>
              <a:ext uri="{FF2B5EF4-FFF2-40B4-BE49-F238E27FC236}">
                <a16:creationId xmlns:a16="http://schemas.microsoft.com/office/drawing/2014/main" id="{AF9A7859-47B0-8548-A3C2-54338197BBDC}"/>
              </a:ext>
            </a:extLst>
          </p:cNvPr>
          <p:cNvSpPr>
            <a:spLocks noGrp="1"/>
          </p:cNvSpPr>
          <p:nvPr>
            <p:ph sz="quarter" idx="10"/>
          </p:nvPr>
        </p:nvSpPr>
        <p:spPr>
          <a:xfrm>
            <a:off x="6399212" y="1954298"/>
            <a:ext cx="5183188" cy="4588059"/>
          </a:xfrm>
        </p:spPr>
        <p:txBody>
          <a:bodyPr/>
          <a:lstStyle>
            <a:lvl1pPr>
              <a:spcBef>
                <a:spcPts val="600"/>
              </a:spcBef>
              <a:defRPr sz="2200">
                <a:solidFill>
                  <a:srgbClr val="47464E"/>
                </a:solidFill>
                <a:latin typeface="Arial" panose="020B0604020202020204" pitchFamily="34" charset="0"/>
                <a:cs typeface="Arial" panose="020B0604020202020204" pitchFamily="34" charset="0"/>
              </a:defRPr>
            </a:lvl1pPr>
            <a:lvl2pPr>
              <a:spcBef>
                <a:spcPts val="600"/>
              </a:spcBef>
              <a:defRPr>
                <a:solidFill>
                  <a:srgbClr val="47464E"/>
                </a:solidFill>
                <a:latin typeface="Arial" panose="020B0604020202020204" pitchFamily="34" charset="0"/>
                <a:cs typeface="Arial" panose="020B0604020202020204" pitchFamily="34" charset="0"/>
              </a:defRPr>
            </a:lvl2pPr>
            <a:lvl3pPr>
              <a:spcBef>
                <a:spcPts val="600"/>
              </a:spcBef>
              <a:defRPr/>
            </a:lvl3pPr>
            <a:lvl4pPr>
              <a:spcBef>
                <a:spcPts val="600"/>
              </a:spcBef>
              <a:defRPr/>
            </a:lvl4pPr>
            <a:lvl5pPr>
              <a:spcBef>
                <a:spcPts val="600"/>
              </a:spcBef>
              <a:defRPr/>
            </a:lvl5pPr>
          </a:lstStyle>
          <a:p>
            <a:pPr lvl="0"/>
            <a:r>
              <a:rPr lang="en-US" dirty="0"/>
              <a:t>Edit Master text styles</a:t>
            </a:r>
          </a:p>
          <a:p>
            <a:pPr lvl="1"/>
            <a:r>
              <a:rPr lang="en-US" dirty="0"/>
              <a:t>Second level</a:t>
            </a:r>
          </a:p>
        </p:txBody>
      </p:sp>
      <p:sp>
        <p:nvSpPr>
          <p:cNvPr id="9" name="Text Placeholder 2">
            <a:extLst>
              <a:ext uri="{FF2B5EF4-FFF2-40B4-BE49-F238E27FC236}">
                <a16:creationId xmlns:a16="http://schemas.microsoft.com/office/drawing/2014/main" id="{45B85686-B6EF-6041-B81F-3240E4284BD1}"/>
              </a:ext>
            </a:extLst>
          </p:cNvPr>
          <p:cNvSpPr>
            <a:spLocks noGrp="1"/>
          </p:cNvSpPr>
          <p:nvPr>
            <p:ph type="body" idx="13"/>
          </p:nvPr>
        </p:nvSpPr>
        <p:spPr>
          <a:xfrm>
            <a:off x="852886" y="1373937"/>
            <a:ext cx="5011738" cy="476405"/>
          </a:xfrm>
        </p:spPr>
        <p:txBody>
          <a:bodyPr anchor="b"/>
          <a:lstStyle>
            <a:lvl1pPr marL="0" indent="0" algn="l">
              <a:buNone/>
              <a:defRPr sz="2200" b="1" i="0">
                <a:solidFill>
                  <a:srgbClr val="47464E"/>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Text Placeholder 2">
            <a:extLst>
              <a:ext uri="{FF2B5EF4-FFF2-40B4-BE49-F238E27FC236}">
                <a16:creationId xmlns:a16="http://schemas.microsoft.com/office/drawing/2014/main" id="{99A5EE1F-6A19-3D4E-B324-B537A1849334}"/>
              </a:ext>
            </a:extLst>
          </p:cNvPr>
          <p:cNvSpPr>
            <a:spLocks noGrp="1"/>
          </p:cNvSpPr>
          <p:nvPr>
            <p:ph type="body" idx="1"/>
          </p:nvPr>
        </p:nvSpPr>
        <p:spPr>
          <a:xfrm>
            <a:off x="6399212" y="1373937"/>
            <a:ext cx="5181600" cy="476405"/>
          </a:xfrm>
        </p:spPr>
        <p:txBody>
          <a:bodyPr anchor="b"/>
          <a:lstStyle>
            <a:lvl1pPr marL="0" indent="0" algn="l">
              <a:buNone/>
              <a:defRPr sz="2200" b="1" i="0">
                <a:solidFill>
                  <a:srgbClr val="47464E"/>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Slide Number Placeholder 8">
            <a:extLst>
              <a:ext uri="{FF2B5EF4-FFF2-40B4-BE49-F238E27FC236}">
                <a16:creationId xmlns:a16="http://schemas.microsoft.com/office/drawing/2014/main" id="{AAB2EB43-60D9-B54F-9E0A-A1F7C267E6E2}"/>
              </a:ext>
            </a:extLst>
          </p:cNvPr>
          <p:cNvSpPr>
            <a:spLocks noGrp="1"/>
          </p:cNvSpPr>
          <p:nvPr>
            <p:ph type="sldNum" sz="quarter" idx="4"/>
          </p:nvPr>
        </p:nvSpPr>
        <p:spPr>
          <a:xfrm>
            <a:off x="8610600" y="6356350"/>
            <a:ext cx="2971800" cy="365125"/>
          </a:xfrm>
          <a:prstGeom prst="rect">
            <a:avLst/>
          </a:prstGeom>
        </p:spPr>
        <p:txBody>
          <a:bodyPr anchor="ctr"/>
          <a:lstStyle>
            <a:lvl1pPr algn="r">
              <a:defRPr sz="1200">
                <a:solidFill>
                  <a:srgbClr val="47464E"/>
                </a:solidFill>
              </a:defRPr>
            </a:lvl1pPr>
          </a:lstStyle>
          <a:p>
            <a:fld id="{C4571D8C-3DF3-4B67-A3E0-450A9EE530C4}" type="slidenum">
              <a:rPr lang="en-US" smtClean="0"/>
              <a:pPr/>
              <a:t>‹#›</a:t>
            </a:fld>
            <a:endParaRPr lang="en-US" dirty="0"/>
          </a:p>
        </p:txBody>
      </p:sp>
      <p:pic>
        <p:nvPicPr>
          <p:cNvPr id="13" name="Picture 12">
            <a:extLst>
              <a:ext uri="{FF2B5EF4-FFF2-40B4-BE49-F238E27FC236}">
                <a16:creationId xmlns:a16="http://schemas.microsoft.com/office/drawing/2014/main" id="{0FD6D08F-D4A2-774E-AC25-A69906B34B81}"/>
              </a:ext>
            </a:extLst>
          </p:cNvPr>
          <p:cNvPicPr>
            <a:picLocks/>
          </p:cNvPicPr>
          <p:nvPr userDrawn="1"/>
        </p:nvPicPr>
        <p:blipFill>
          <a:blip r:embed="rId2"/>
          <a:stretch>
            <a:fillRect/>
          </a:stretch>
        </p:blipFill>
        <p:spPr>
          <a:xfrm>
            <a:off x="10096500" y="6444273"/>
            <a:ext cx="947306" cy="189277"/>
          </a:xfrm>
          <a:prstGeom prst="rect">
            <a:avLst/>
          </a:prstGeom>
        </p:spPr>
      </p:pic>
      <p:cxnSp>
        <p:nvCxnSpPr>
          <p:cNvPr id="14" name="Straight Arrow Connector 13">
            <a:extLst>
              <a:ext uri="{FF2B5EF4-FFF2-40B4-BE49-F238E27FC236}">
                <a16:creationId xmlns:a16="http://schemas.microsoft.com/office/drawing/2014/main" id="{0351E85B-61FB-BA4E-94A1-9763214A9AB9}"/>
              </a:ext>
            </a:extLst>
          </p:cNvPr>
          <p:cNvCxnSpPr>
            <a:cxnSpLocks/>
          </p:cNvCxnSpPr>
          <p:nvPr userDrawn="1"/>
        </p:nvCxnSpPr>
        <p:spPr>
          <a:xfrm>
            <a:off x="11177954" y="6399090"/>
            <a:ext cx="0" cy="252046"/>
          </a:xfrm>
          <a:prstGeom prst="straightConnector1">
            <a:avLst/>
          </a:prstGeom>
          <a:ln>
            <a:solidFill>
              <a:srgbClr val="47464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79823721"/>
      </p:ext>
    </p:extLst>
  </p:cSld>
  <p:clrMapOvr>
    <a:masterClrMapping/>
  </p:clrMapOvr>
  <p:extLst>
    <p:ext uri="{DCECCB84-F9BA-43D5-87BE-67443E8EF086}">
      <p15:sldGuideLst xmlns:p15="http://schemas.microsoft.com/office/powerpoint/2012/main">
        <p15:guide id="1" pos="528">
          <p15:clr>
            <a:srgbClr val="FBAE40"/>
          </p15:clr>
        </p15:guide>
        <p15:guide id="2" orient="horz" pos="120">
          <p15:clr>
            <a:srgbClr val="FBAE40"/>
          </p15:clr>
        </p15:guide>
        <p15:guide id="3" orient="horz" pos="10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626FD22-9A7B-4CD3-B657-7C711303467E}"/>
              </a:ext>
            </a:extLst>
          </p:cNvPr>
          <p:cNvSpPr>
            <a:spLocks noGrp="1"/>
          </p:cNvSpPr>
          <p:nvPr>
            <p:ph type="title" hasCustomPrompt="1"/>
          </p:nvPr>
        </p:nvSpPr>
        <p:spPr>
          <a:xfrm>
            <a:off x="838200" y="482213"/>
            <a:ext cx="10515600" cy="793750"/>
          </a:xfrm>
        </p:spPr>
        <p:txBody>
          <a:bodyPr>
            <a:noAutofit/>
          </a:bodyPr>
          <a:lstStyle>
            <a:lvl1pPr algn="l">
              <a:defRPr sz="3000" b="1" i="0" spc="0">
                <a:solidFill>
                  <a:srgbClr val="47464E"/>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a:t>
            </a:r>
          </a:p>
        </p:txBody>
      </p:sp>
      <p:sp>
        <p:nvSpPr>
          <p:cNvPr id="6" name="Rectangle 5">
            <a:extLst>
              <a:ext uri="{FF2B5EF4-FFF2-40B4-BE49-F238E27FC236}">
                <a16:creationId xmlns:a16="http://schemas.microsoft.com/office/drawing/2014/main" id="{432DDC73-6F4C-E14C-9937-4ABF0186F4BF}"/>
              </a:ext>
            </a:extLst>
          </p:cNvPr>
          <p:cNvSpPr/>
          <p:nvPr userDrawn="1"/>
        </p:nvSpPr>
        <p:spPr>
          <a:xfrm>
            <a:off x="838200" y="460955"/>
            <a:ext cx="3428999" cy="45719"/>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Content Placeholder 3">
            <a:extLst>
              <a:ext uri="{FF2B5EF4-FFF2-40B4-BE49-F238E27FC236}">
                <a16:creationId xmlns:a16="http://schemas.microsoft.com/office/drawing/2014/main" id="{05F21D4E-47D7-D34D-881C-89FE878EBE2A}"/>
              </a:ext>
            </a:extLst>
          </p:cNvPr>
          <p:cNvSpPr>
            <a:spLocks noGrp="1"/>
          </p:cNvSpPr>
          <p:nvPr>
            <p:ph sz="half" idx="2"/>
          </p:nvPr>
        </p:nvSpPr>
        <p:spPr>
          <a:xfrm>
            <a:off x="852887" y="1373937"/>
            <a:ext cx="5011737" cy="5150957"/>
          </a:xfrm>
        </p:spPr>
        <p:txBody>
          <a:bodyPr/>
          <a:lstStyle>
            <a:lvl1pPr>
              <a:spcBef>
                <a:spcPts val="600"/>
              </a:spcBef>
              <a:defRPr sz="2200">
                <a:solidFill>
                  <a:srgbClr val="47464E"/>
                </a:solidFill>
                <a:latin typeface="Arial" panose="020B0604020202020204" pitchFamily="34" charset="0"/>
                <a:cs typeface="Arial" panose="020B0604020202020204" pitchFamily="34" charset="0"/>
              </a:defRPr>
            </a:lvl1pPr>
            <a:lvl2pPr>
              <a:spcBef>
                <a:spcPts val="600"/>
              </a:spcBef>
              <a:defRPr>
                <a:solidFill>
                  <a:srgbClr val="47464E"/>
                </a:solidFill>
                <a:latin typeface="Arial" panose="020B0604020202020204" pitchFamily="34" charset="0"/>
                <a:cs typeface="Arial" panose="020B0604020202020204" pitchFamily="34" charset="0"/>
              </a:defRPr>
            </a:lvl2pPr>
            <a:lvl3pPr>
              <a:spcBef>
                <a:spcPts val="600"/>
              </a:spcBef>
              <a:defRPr/>
            </a:lvl3pPr>
            <a:lvl4pPr>
              <a:spcBef>
                <a:spcPts val="600"/>
              </a:spcBef>
              <a:defRPr/>
            </a:lvl4pPr>
            <a:lvl5pPr>
              <a:spcBef>
                <a:spcPts val="600"/>
              </a:spcBef>
              <a:defRPr/>
            </a:lvl5pPr>
          </a:lstStyle>
          <a:p>
            <a:pPr lvl="0"/>
            <a:r>
              <a:rPr lang="en-US" dirty="0"/>
              <a:t>Edit Master text styles</a:t>
            </a:r>
          </a:p>
          <a:p>
            <a:pPr lvl="1"/>
            <a:r>
              <a:rPr lang="en-US" dirty="0"/>
              <a:t>Second level</a:t>
            </a:r>
          </a:p>
        </p:txBody>
      </p:sp>
      <p:sp>
        <p:nvSpPr>
          <p:cNvPr id="8" name="Content Placeholder 5">
            <a:extLst>
              <a:ext uri="{FF2B5EF4-FFF2-40B4-BE49-F238E27FC236}">
                <a16:creationId xmlns:a16="http://schemas.microsoft.com/office/drawing/2014/main" id="{AF9A7859-47B0-8548-A3C2-54338197BBDC}"/>
              </a:ext>
            </a:extLst>
          </p:cNvPr>
          <p:cNvSpPr>
            <a:spLocks noGrp="1"/>
          </p:cNvSpPr>
          <p:nvPr>
            <p:ph sz="quarter" idx="10"/>
          </p:nvPr>
        </p:nvSpPr>
        <p:spPr>
          <a:xfrm>
            <a:off x="6399212" y="1391400"/>
            <a:ext cx="5183188" cy="5150957"/>
          </a:xfrm>
        </p:spPr>
        <p:txBody>
          <a:bodyPr/>
          <a:lstStyle>
            <a:lvl1pPr>
              <a:spcBef>
                <a:spcPts val="600"/>
              </a:spcBef>
              <a:defRPr sz="2200">
                <a:solidFill>
                  <a:srgbClr val="47464E"/>
                </a:solidFill>
                <a:latin typeface="Arial" panose="020B0604020202020204" pitchFamily="34" charset="0"/>
                <a:cs typeface="Arial" panose="020B0604020202020204" pitchFamily="34" charset="0"/>
              </a:defRPr>
            </a:lvl1pPr>
            <a:lvl2pPr>
              <a:spcBef>
                <a:spcPts val="600"/>
              </a:spcBef>
              <a:defRPr>
                <a:solidFill>
                  <a:srgbClr val="47464E"/>
                </a:solidFill>
                <a:latin typeface="Arial" panose="020B0604020202020204" pitchFamily="34" charset="0"/>
                <a:cs typeface="Arial" panose="020B0604020202020204" pitchFamily="34" charset="0"/>
              </a:defRPr>
            </a:lvl2pPr>
            <a:lvl3pPr>
              <a:spcBef>
                <a:spcPts val="600"/>
              </a:spcBef>
              <a:defRPr/>
            </a:lvl3pPr>
            <a:lvl4pPr>
              <a:spcBef>
                <a:spcPts val="600"/>
              </a:spcBef>
              <a:defRPr/>
            </a:lvl4pPr>
            <a:lvl5pPr>
              <a:spcBef>
                <a:spcPts val="600"/>
              </a:spcBef>
              <a:defRPr/>
            </a:lvl5pPr>
          </a:lstStyle>
          <a:p>
            <a:pPr lvl="0"/>
            <a:r>
              <a:rPr lang="en-US" dirty="0"/>
              <a:t>Edit Master text styles</a:t>
            </a:r>
          </a:p>
          <a:p>
            <a:pPr lvl="1"/>
            <a:r>
              <a:rPr lang="en-US" dirty="0"/>
              <a:t>Second level</a:t>
            </a:r>
          </a:p>
        </p:txBody>
      </p:sp>
      <p:sp>
        <p:nvSpPr>
          <p:cNvPr id="11" name="Slide Number Placeholder 8">
            <a:extLst>
              <a:ext uri="{FF2B5EF4-FFF2-40B4-BE49-F238E27FC236}">
                <a16:creationId xmlns:a16="http://schemas.microsoft.com/office/drawing/2014/main" id="{4F1D68FE-7C33-794E-96AB-B41C5EBC120E}"/>
              </a:ext>
            </a:extLst>
          </p:cNvPr>
          <p:cNvSpPr>
            <a:spLocks noGrp="1"/>
          </p:cNvSpPr>
          <p:nvPr>
            <p:ph type="sldNum" sz="quarter" idx="4"/>
          </p:nvPr>
        </p:nvSpPr>
        <p:spPr>
          <a:xfrm>
            <a:off x="8610600" y="6356350"/>
            <a:ext cx="2971800" cy="365125"/>
          </a:xfrm>
          <a:prstGeom prst="rect">
            <a:avLst/>
          </a:prstGeom>
        </p:spPr>
        <p:txBody>
          <a:bodyPr anchor="ctr"/>
          <a:lstStyle>
            <a:lvl1pPr algn="r">
              <a:defRPr sz="1200">
                <a:solidFill>
                  <a:srgbClr val="47464E"/>
                </a:solidFill>
              </a:defRPr>
            </a:lvl1pPr>
          </a:lstStyle>
          <a:p>
            <a:fld id="{C4571D8C-3DF3-4B67-A3E0-450A9EE530C4}" type="slidenum">
              <a:rPr lang="en-US" smtClean="0"/>
              <a:pPr/>
              <a:t>‹#›</a:t>
            </a:fld>
            <a:endParaRPr lang="en-US" dirty="0"/>
          </a:p>
        </p:txBody>
      </p:sp>
      <p:pic>
        <p:nvPicPr>
          <p:cNvPr id="13" name="Picture 12">
            <a:extLst>
              <a:ext uri="{FF2B5EF4-FFF2-40B4-BE49-F238E27FC236}">
                <a16:creationId xmlns:a16="http://schemas.microsoft.com/office/drawing/2014/main" id="{C6DF9EB7-7CE4-3D47-A601-CA3110A83422}"/>
              </a:ext>
            </a:extLst>
          </p:cNvPr>
          <p:cNvPicPr>
            <a:picLocks/>
          </p:cNvPicPr>
          <p:nvPr userDrawn="1"/>
        </p:nvPicPr>
        <p:blipFill>
          <a:blip r:embed="rId2"/>
          <a:stretch>
            <a:fillRect/>
          </a:stretch>
        </p:blipFill>
        <p:spPr>
          <a:xfrm>
            <a:off x="10096500" y="6444273"/>
            <a:ext cx="947306" cy="189277"/>
          </a:xfrm>
          <a:prstGeom prst="rect">
            <a:avLst/>
          </a:prstGeom>
        </p:spPr>
      </p:pic>
      <p:cxnSp>
        <p:nvCxnSpPr>
          <p:cNvPr id="14" name="Straight Arrow Connector 13">
            <a:extLst>
              <a:ext uri="{FF2B5EF4-FFF2-40B4-BE49-F238E27FC236}">
                <a16:creationId xmlns:a16="http://schemas.microsoft.com/office/drawing/2014/main" id="{50CAFA71-F8C3-C645-B5D7-BC3BAEB8B39A}"/>
              </a:ext>
            </a:extLst>
          </p:cNvPr>
          <p:cNvCxnSpPr>
            <a:cxnSpLocks/>
          </p:cNvCxnSpPr>
          <p:nvPr userDrawn="1"/>
        </p:nvCxnSpPr>
        <p:spPr>
          <a:xfrm>
            <a:off x="11177954" y="6399090"/>
            <a:ext cx="0" cy="252046"/>
          </a:xfrm>
          <a:prstGeom prst="straightConnector1">
            <a:avLst/>
          </a:prstGeom>
          <a:ln>
            <a:solidFill>
              <a:srgbClr val="47464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72687326"/>
      </p:ext>
    </p:extLst>
  </p:cSld>
  <p:clrMapOvr>
    <a:masterClrMapping/>
  </p:clrMapOvr>
  <p:extLst>
    <p:ext uri="{DCECCB84-F9BA-43D5-87BE-67443E8EF086}">
      <p15:sldGuideLst xmlns:p15="http://schemas.microsoft.com/office/powerpoint/2012/main">
        <p15:guide id="1" pos="528">
          <p15:clr>
            <a:srgbClr val="FBAE40"/>
          </p15:clr>
        </p15:guide>
        <p15:guide id="2" orient="horz" pos="120">
          <p15:clr>
            <a:srgbClr val="FBAE40"/>
          </p15:clr>
        </p15:guide>
        <p15:guide id="3" orient="horz" pos="10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p:txBody>
      </p:sp>
      <p:sp>
        <p:nvSpPr>
          <p:cNvPr id="10" name="Slide Number Placeholder 8">
            <a:extLst>
              <a:ext uri="{FF2B5EF4-FFF2-40B4-BE49-F238E27FC236}">
                <a16:creationId xmlns:a16="http://schemas.microsoft.com/office/drawing/2014/main" id="{391A8926-4156-4B50-98B5-22CDF34AA165}"/>
              </a:ext>
            </a:extLst>
          </p:cNvPr>
          <p:cNvSpPr>
            <a:spLocks noGrp="1"/>
          </p:cNvSpPr>
          <p:nvPr>
            <p:ph type="sldNum" sz="quarter" idx="4"/>
          </p:nvPr>
        </p:nvSpPr>
        <p:spPr>
          <a:xfrm>
            <a:off x="8610600" y="6356350"/>
            <a:ext cx="2971800" cy="365125"/>
          </a:xfrm>
          <a:prstGeom prst="rect">
            <a:avLst/>
          </a:prstGeom>
        </p:spPr>
        <p:txBody>
          <a:bodyPr anchor="ctr"/>
          <a:lstStyle>
            <a:lvl1pPr algn="r">
              <a:defRPr sz="1200" b="0" i="0">
                <a:solidFill>
                  <a:schemeClr val="bg1">
                    <a:lumMod val="65000"/>
                  </a:schemeClr>
                </a:solidFill>
                <a:latin typeface="Arial" panose="020B0604020202020204" pitchFamily="34" charset="0"/>
              </a:defRPr>
            </a:lvl1pPr>
          </a:lstStyle>
          <a:p>
            <a:fld id="{C4571D8C-3DF3-4B67-A3E0-450A9EE530C4}" type="slidenum">
              <a:rPr lang="en-US" smtClean="0"/>
              <a:pPr/>
              <a:t>‹#›</a:t>
            </a:fld>
            <a:endParaRPr lang="en-US" dirty="0"/>
          </a:p>
        </p:txBody>
      </p:sp>
    </p:spTree>
    <p:extLst>
      <p:ext uri="{BB962C8B-B14F-4D97-AF65-F5344CB8AC3E}">
        <p14:creationId xmlns:p14="http://schemas.microsoft.com/office/powerpoint/2010/main" val="640025287"/>
      </p:ext>
    </p:extLst>
  </p:cSld>
  <p:clrMap bg1="lt1" tx1="dk1" bg2="lt2" tx2="dk2" accent1="accent1" accent2="accent2" accent3="accent3" accent4="accent4" accent5="accent5" accent6="accent6" hlink="hlink" folHlink="folHlink"/>
  <p:sldLayoutIdLst>
    <p:sldLayoutId id="2147483660" r:id="rId1"/>
    <p:sldLayoutId id="2147483712" r:id="rId2"/>
    <p:sldLayoutId id="2147483708" r:id="rId3"/>
    <p:sldLayoutId id="2147483709" r:id="rId4"/>
    <p:sldLayoutId id="2147483710" r:id="rId5"/>
    <p:sldLayoutId id="2147483658" r:id="rId6"/>
    <p:sldLayoutId id="2147483657" r:id="rId7"/>
    <p:sldLayoutId id="2147483705" r:id="rId8"/>
    <p:sldLayoutId id="2147483706" r:id="rId9"/>
    <p:sldLayoutId id="2147483707" r:id="rId10"/>
    <p:sldLayoutId id="2147483719" r:id="rId11"/>
    <p:sldLayoutId id="2147483720" r:id="rId12"/>
    <p:sldLayoutId id="2147483721" r:id="rId13"/>
  </p:sldLayoutIdLst>
  <p:hf hdr="0" ftr="0" dt="0"/>
  <p:txStyles>
    <p:titleStyle>
      <a:lvl1pPr algn="l" defTabSz="914400" rtl="0" eaLnBrk="1" latinLnBrk="0" hangingPunct="1">
        <a:lnSpc>
          <a:spcPct val="90000"/>
        </a:lnSpc>
        <a:spcBef>
          <a:spcPct val="0"/>
        </a:spcBef>
        <a:buNone/>
        <a:defRPr sz="4400" b="1" i="0" kern="1200">
          <a:solidFill>
            <a:srgbClr val="47464E"/>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14000"/>
        </a:lnSpc>
        <a:spcBef>
          <a:spcPts val="600"/>
        </a:spcBef>
        <a:spcAft>
          <a:spcPts val="300"/>
        </a:spcAft>
        <a:buFont typeface="Arial" panose="020B0604020202020204" pitchFamily="34" charset="0"/>
        <a:buChar char="•"/>
        <a:defRPr sz="2500" kern="1200">
          <a:solidFill>
            <a:srgbClr val="47464E"/>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4000"/>
        </a:lnSpc>
        <a:spcBef>
          <a:spcPts val="600"/>
        </a:spcBef>
        <a:spcAft>
          <a:spcPts val="300"/>
        </a:spcAft>
        <a:buFont typeface="Arial" panose="020B0604020202020204" pitchFamily="34" charset="0"/>
        <a:buChar char="•"/>
        <a:defRPr sz="2000" kern="1200">
          <a:solidFill>
            <a:srgbClr val="47464E"/>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4000"/>
        </a:lnSpc>
        <a:spcBef>
          <a:spcPts val="600"/>
        </a:spcBef>
        <a:spcAft>
          <a:spcPts val="3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14000"/>
        </a:lnSpc>
        <a:spcBef>
          <a:spcPts val="600"/>
        </a:spcBef>
        <a:spcAft>
          <a:spcPts val="300"/>
        </a:spcAft>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14000"/>
        </a:lnSpc>
        <a:spcBef>
          <a:spcPts val="600"/>
        </a:spcBef>
        <a:spcAft>
          <a:spcPts val="300"/>
        </a:spcAft>
        <a:buFont typeface="Arial" panose="020B0604020202020204" pitchFamily="34" charset="0"/>
        <a:buChar char="•"/>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384" userDrawn="1">
          <p15:clr>
            <a:srgbClr val="F26B43"/>
          </p15:clr>
        </p15:guide>
        <p15:guide id="3" orient="horz" pos="3888" userDrawn="1">
          <p15:clr>
            <a:srgbClr val="F26B43"/>
          </p15:clr>
        </p15:guide>
        <p15:guide id="4" pos="7296" userDrawn="1">
          <p15:clr>
            <a:srgbClr val="F26B43"/>
          </p15:clr>
        </p15:guide>
        <p15:guide id="5" pos="528" userDrawn="1">
          <p15:clr>
            <a:srgbClr val="F26B43"/>
          </p15:clr>
        </p15:guide>
        <p15:guide id="6" orient="horz" pos="120" userDrawn="1">
          <p15:clr>
            <a:srgbClr val="F26B43"/>
          </p15:clr>
        </p15:guide>
        <p15:guide id="7" orient="horz" pos="62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p:txBody>
      </p:sp>
      <p:sp>
        <p:nvSpPr>
          <p:cNvPr id="10" name="Slide Number Placeholder 8">
            <a:extLst>
              <a:ext uri="{FF2B5EF4-FFF2-40B4-BE49-F238E27FC236}">
                <a16:creationId xmlns:a16="http://schemas.microsoft.com/office/drawing/2014/main" id="{391A8926-4156-4B50-98B5-22CDF34AA165}"/>
              </a:ext>
            </a:extLst>
          </p:cNvPr>
          <p:cNvSpPr>
            <a:spLocks noGrp="1"/>
          </p:cNvSpPr>
          <p:nvPr>
            <p:ph type="sldNum" sz="quarter" idx="4"/>
          </p:nvPr>
        </p:nvSpPr>
        <p:spPr>
          <a:xfrm>
            <a:off x="8610600" y="6356350"/>
            <a:ext cx="2971800" cy="365125"/>
          </a:xfrm>
          <a:prstGeom prst="rect">
            <a:avLst/>
          </a:prstGeom>
        </p:spPr>
        <p:txBody>
          <a:bodyPr anchor="ctr"/>
          <a:lstStyle>
            <a:lvl1pPr algn="r">
              <a:defRPr sz="1200" b="0" i="0">
                <a:solidFill>
                  <a:schemeClr val="bg1">
                    <a:lumMod val="65000"/>
                  </a:schemeClr>
                </a:solidFill>
                <a:latin typeface="Arial" panose="020B0604020202020204" pitchFamily="34" charset="0"/>
              </a:defRPr>
            </a:lvl1pPr>
          </a:lstStyle>
          <a:p>
            <a:fld id="{C4571D8C-3DF3-4B67-A3E0-450A9EE530C4}" type="slidenum">
              <a:rPr lang="en-US" smtClean="0"/>
              <a:pPr/>
              <a:t>‹#›</a:t>
            </a:fld>
            <a:endParaRPr lang="en-US" dirty="0"/>
          </a:p>
        </p:txBody>
      </p:sp>
    </p:spTree>
    <p:extLst>
      <p:ext uri="{BB962C8B-B14F-4D97-AF65-F5344CB8AC3E}">
        <p14:creationId xmlns:p14="http://schemas.microsoft.com/office/powerpoint/2010/main" val="208219032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p:hf hdr="0" ftr="0" dt="0"/>
  <p:txStyles>
    <p:titleStyle>
      <a:lvl1pPr algn="l" defTabSz="914400" rtl="0" eaLnBrk="1" latinLnBrk="0" hangingPunct="1">
        <a:lnSpc>
          <a:spcPct val="90000"/>
        </a:lnSpc>
        <a:spcBef>
          <a:spcPct val="0"/>
        </a:spcBef>
        <a:buNone/>
        <a:defRPr sz="4400" b="1" i="0" kern="1200">
          <a:solidFill>
            <a:srgbClr val="47464E"/>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14000"/>
        </a:lnSpc>
        <a:spcBef>
          <a:spcPts val="600"/>
        </a:spcBef>
        <a:spcAft>
          <a:spcPts val="300"/>
        </a:spcAft>
        <a:buFont typeface="Arial" panose="020B0604020202020204" pitchFamily="34" charset="0"/>
        <a:buChar char="•"/>
        <a:defRPr sz="2500" kern="1200">
          <a:solidFill>
            <a:srgbClr val="47464E"/>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4000"/>
        </a:lnSpc>
        <a:spcBef>
          <a:spcPts val="600"/>
        </a:spcBef>
        <a:spcAft>
          <a:spcPts val="300"/>
        </a:spcAft>
        <a:buFont typeface="Arial" panose="020B0604020202020204" pitchFamily="34" charset="0"/>
        <a:buChar char="•"/>
        <a:defRPr sz="2000" kern="1200">
          <a:solidFill>
            <a:srgbClr val="47464E"/>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4000"/>
        </a:lnSpc>
        <a:spcBef>
          <a:spcPts val="600"/>
        </a:spcBef>
        <a:spcAft>
          <a:spcPts val="3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14000"/>
        </a:lnSpc>
        <a:spcBef>
          <a:spcPts val="600"/>
        </a:spcBef>
        <a:spcAft>
          <a:spcPts val="300"/>
        </a:spcAft>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14000"/>
        </a:lnSpc>
        <a:spcBef>
          <a:spcPts val="600"/>
        </a:spcBef>
        <a:spcAft>
          <a:spcPts val="300"/>
        </a:spcAft>
        <a:buFont typeface="Arial" panose="020B0604020202020204" pitchFamily="34" charset="0"/>
        <a:buChar char="•"/>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p15:clr>
            <a:srgbClr val="F26B43"/>
          </p15:clr>
        </p15:guide>
        <p15:guide id="2" pos="384">
          <p15:clr>
            <a:srgbClr val="F26B43"/>
          </p15:clr>
        </p15:guide>
        <p15:guide id="3" orient="horz" pos="3888">
          <p15:clr>
            <a:srgbClr val="F26B43"/>
          </p15:clr>
        </p15:guide>
        <p15:guide id="4" pos="7296">
          <p15:clr>
            <a:srgbClr val="F26B43"/>
          </p15:clr>
        </p15:guide>
        <p15:guide id="5" pos="52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3734F2-E5ED-4329-940F-900A4F2F529D}"/>
              </a:ext>
            </a:extLst>
          </p:cNvPr>
          <p:cNvSpPr>
            <a:spLocks noGrp="1"/>
          </p:cNvSpPr>
          <p:nvPr>
            <p:ph type="title"/>
          </p:nvPr>
        </p:nvSpPr>
        <p:spPr/>
        <p:txBody>
          <a:bodyPr/>
          <a:lstStyle/>
          <a:p>
            <a:r>
              <a:rPr lang="en-US" sz="5000" dirty="0">
                <a:latin typeface="Arial" panose="020B0604020202020204" pitchFamily="34" charset="0"/>
                <a:cs typeface="Arial" panose="020B0604020202020204" pitchFamily="34" charset="0"/>
              </a:rPr>
              <a:t>Implementation Ready Plan Building and Process</a:t>
            </a:r>
            <a:br>
              <a:rPr lang="en-US" sz="5000" dirty="0"/>
            </a:br>
            <a:br>
              <a:rPr lang="en-US" sz="5000" dirty="0"/>
            </a:br>
            <a:r>
              <a:rPr lang="en-US" sz="2000" i="1" dirty="0"/>
              <a:t>2/24/2021</a:t>
            </a:r>
            <a:endParaRPr lang="en-US" sz="2000" i="1" dirty="0">
              <a:highlight>
                <a:srgbClr val="FFFF00"/>
              </a:highlight>
            </a:endParaRPr>
          </a:p>
        </p:txBody>
      </p:sp>
    </p:spTree>
    <p:extLst>
      <p:ext uri="{BB962C8B-B14F-4D97-AF65-F5344CB8AC3E}">
        <p14:creationId xmlns:p14="http://schemas.microsoft.com/office/powerpoint/2010/main" val="1714252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074EC5E-60C9-4A22-9A9D-E1182C4F06AC}"/>
              </a:ext>
            </a:extLst>
          </p:cNvPr>
          <p:cNvSpPr>
            <a:spLocks noGrp="1"/>
          </p:cNvSpPr>
          <p:nvPr>
            <p:ph idx="1"/>
          </p:nvPr>
        </p:nvSpPr>
        <p:spPr>
          <a:xfrm>
            <a:off x="838200" y="1382487"/>
            <a:ext cx="5212080" cy="4789714"/>
          </a:xfrm>
        </p:spPr>
        <p:txBody>
          <a:bodyPr/>
          <a:lstStyle/>
          <a:p>
            <a:pPr marL="0" indent="0">
              <a:lnSpc>
                <a:spcPct val="114000"/>
              </a:lnSpc>
              <a:buNone/>
            </a:pPr>
            <a:r>
              <a:rPr lang="en-US" b="1" dirty="0">
                <a:solidFill>
                  <a:srgbClr val="C00000"/>
                </a:solidFill>
              </a:rPr>
              <a:t>Why? </a:t>
            </a:r>
          </a:p>
          <a:p>
            <a:pPr marL="0" indent="0">
              <a:lnSpc>
                <a:spcPct val="114000"/>
              </a:lnSpc>
              <a:buNone/>
            </a:pPr>
            <a:r>
              <a:rPr lang="en-US" dirty="0">
                <a:solidFill>
                  <a:schemeClr val="tx1"/>
                </a:solidFill>
              </a:rPr>
              <a:t>The owner is responsible for reporting results/progress and a comment to explain the status of a goal on a monthly/quarterly basis. This includes:</a:t>
            </a:r>
          </a:p>
          <a:p>
            <a:pPr marL="457200" indent="-457200">
              <a:lnSpc>
                <a:spcPct val="114000"/>
              </a:lnSpc>
              <a:buClr>
                <a:srgbClr val="C00000"/>
              </a:buClr>
              <a:buFont typeface="+mj-lt"/>
              <a:buAutoNum type="arabicPeriod"/>
            </a:pPr>
            <a:r>
              <a:rPr lang="en-US" b="1" dirty="0"/>
              <a:t>Updating the goal’s status. </a:t>
            </a:r>
          </a:p>
          <a:p>
            <a:pPr marL="457200" indent="-457200">
              <a:lnSpc>
                <a:spcPct val="114000"/>
              </a:lnSpc>
              <a:buClr>
                <a:srgbClr val="C00000"/>
              </a:buClr>
              <a:buFont typeface="+mj-lt"/>
              <a:buAutoNum type="arabicPeriod"/>
            </a:pPr>
            <a:r>
              <a:rPr lang="en-US" b="1" dirty="0"/>
              <a:t>Update the goal’s results. </a:t>
            </a:r>
          </a:p>
          <a:p>
            <a:pPr marL="457200" indent="-457200">
              <a:lnSpc>
                <a:spcPct val="114000"/>
              </a:lnSpc>
              <a:buClr>
                <a:srgbClr val="C00000"/>
              </a:buClr>
              <a:buFont typeface="+mj-lt"/>
              <a:buAutoNum type="arabicPeriod"/>
            </a:pPr>
            <a:r>
              <a:rPr lang="en-US" b="1" dirty="0"/>
              <a:t>Leaving a comment about performance</a:t>
            </a:r>
            <a:endParaRPr lang="en-US" b="1" dirty="0">
              <a:solidFill>
                <a:schemeClr val="tx1"/>
              </a:solidFill>
            </a:endParaRPr>
          </a:p>
          <a:p>
            <a:pPr marL="0" indent="0">
              <a:lnSpc>
                <a:spcPct val="114000"/>
              </a:lnSpc>
              <a:spcBef>
                <a:spcPts val="900"/>
              </a:spcBef>
              <a:spcAft>
                <a:spcPts val="900"/>
              </a:spcAft>
              <a:buNone/>
            </a:pPr>
            <a:endParaRPr lang="en-US" dirty="0">
              <a:solidFill>
                <a:schemeClr val="tx1"/>
              </a:solidFill>
            </a:endParaRPr>
          </a:p>
        </p:txBody>
      </p:sp>
      <p:sp>
        <p:nvSpPr>
          <p:cNvPr id="8" name="Title 7">
            <a:extLst>
              <a:ext uri="{FF2B5EF4-FFF2-40B4-BE49-F238E27FC236}">
                <a16:creationId xmlns:a16="http://schemas.microsoft.com/office/drawing/2014/main" id="{626D4E86-AF51-4B32-9942-DE012C47AC04}"/>
              </a:ext>
            </a:extLst>
          </p:cNvPr>
          <p:cNvSpPr>
            <a:spLocks noGrp="1"/>
          </p:cNvSpPr>
          <p:nvPr>
            <p:ph type="title"/>
          </p:nvPr>
        </p:nvSpPr>
        <p:spPr>
          <a:xfrm>
            <a:off x="838200" y="482213"/>
            <a:ext cx="10515600" cy="793750"/>
          </a:xfrm>
        </p:spPr>
        <p:txBody>
          <a:bodyPr/>
          <a:lstStyle/>
          <a:p>
            <a:r>
              <a:rPr lang="en-US" dirty="0"/>
              <a:t>Assign Owners</a:t>
            </a:r>
          </a:p>
        </p:txBody>
      </p:sp>
      <p:sp>
        <p:nvSpPr>
          <p:cNvPr id="7" name="Slide Number Placeholder 6">
            <a:extLst>
              <a:ext uri="{FF2B5EF4-FFF2-40B4-BE49-F238E27FC236}">
                <a16:creationId xmlns:a16="http://schemas.microsoft.com/office/drawing/2014/main" id="{978EEED9-B0E3-47BC-994F-1054F3235458}"/>
              </a:ext>
            </a:extLst>
          </p:cNvPr>
          <p:cNvSpPr>
            <a:spLocks noGrp="1"/>
          </p:cNvSpPr>
          <p:nvPr>
            <p:ph type="sldNum" sz="quarter" idx="4"/>
          </p:nvPr>
        </p:nvSpPr>
        <p:spPr>
          <a:xfrm>
            <a:off x="8610600" y="6356350"/>
            <a:ext cx="2971800" cy="365125"/>
          </a:xfrm>
        </p:spPr>
        <p:txBody>
          <a:bodyPr/>
          <a:lstStyle/>
          <a:p>
            <a:fld id="{C4571D8C-3DF3-4B67-A3E0-450A9EE530C4}" type="slidenum">
              <a:rPr lang="en-US" smtClean="0"/>
              <a:pPr/>
              <a:t>10</a:t>
            </a:fld>
            <a:endParaRPr lang="en-US" dirty="0"/>
          </a:p>
        </p:txBody>
      </p:sp>
      <p:pic>
        <p:nvPicPr>
          <p:cNvPr id="6" name="Picture 5">
            <a:extLst>
              <a:ext uri="{FF2B5EF4-FFF2-40B4-BE49-F238E27FC236}">
                <a16:creationId xmlns:a16="http://schemas.microsoft.com/office/drawing/2014/main" id="{3EDB9F99-01FF-4B4B-8CB5-B2FB3D93D6C1}"/>
              </a:ext>
            </a:extLst>
          </p:cNvPr>
          <p:cNvPicPr>
            <a:picLocks noChangeAspect="1"/>
          </p:cNvPicPr>
          <p:nvPr/>
        </p:nvPicPr>
        <p:blipFill>
          <a:blip r:embed="rId3"/>
          <a:stretch>
            <a:fillRect/>
          </a:stretch>
        </p:blipFill>
        <p:spPr>
          <a:xfrm>
            <a:off x="9932987" y="1738313"/>
            <a:ext cx="696913" cy="186303"/>
          </a:xfrm>
          <a:prstGeom prst="rect">
            <a:avLst/>
          </a:prstGeom>
        </p:spPr>
      </p:pic>
      <p:sp>
        <p:nvSpPr>
          <p:cNvPr id="2" name="TextBox 1">
            <a:extLst>
              <a:ext uri="{FF2B5EF4-FFF2-40B4-BE49-F238E27FC236}">
                <a16:creationId xmlns:a16="http://schemas.microsoft.com/office/drawing/2014/main" id="{B0D7BDB0-BC17-1649-89F2-225A7D3E715D}"/>
              </a:ext>
            </a:extLst>
          </p:cNvPr>
          <p:cNvSpPr txBox="1"/>
          <p:nvPr/>
        </p:nvSpPr>
        <p:spPr>
          <a:xfrm>
            <a:off x="7127157" y="3759302"/>
            <a:ext cx="2805830" cy="1754326"/>
          </a:xfrm>
          <a:prstGeom prst="rect">
            <a:avLst/>
          </a:prstGeom>
          <a:solidFill>
            <a:srgbClr val="FFFF00"/>
          </a:solidFill>
        </p:spPr>
        <p:txBody>
          <a:bodyPr wrap="square" rtlCol="0">
            <a:spAutoFit/>
          </a:bodyPr>
          <a:lstStyle/>
          <a:p>
            <a:r>
              <a:rPr lang="en-US" dirty="0" err="1"/>
              <a:t>Heyden</a:t>
            </a:r>
            <a:r>
              <a:rPr lang="en-US" dirty="0"/>
              <a:t>, can we please replace this visual with visual B on P1 of the results reporting cheat sheet? </a:t>
            </a:r>
            <a:r>
              <a:rPr lang="en-US" dirty="0">
                <a:sym typeface="Wingdings" pitchFamily="2" charset="2"/>
              </a:rPr>
              <a:t> Is it possible to also include steps 3 &amp; 4?</a:t>
            </a:r>
            <a:endParaRPr lang="en-US" dirty="0"/>
          </a:p>
        </p:txBody>
      </p:sp>
      <p:pic>
        <p:nvPicPr>
          <p:cNvPr id="15" name="Picture 14">
            <a:extLst>
              <a:ext uri="{FF2B5EF4-FFF2-40B4-BE49-F238E27FC236}">
                <a16:creationId xmlns:a16="http://schemas.microsoft.com/office/drawing/2014/main" id="{0AAB6229-BC6C-FC4D-ACC0-27B30B4537B1}"/>
              </a:ext>
            </a:extLst>
          </p:cNvPr>
          <p:cNvPicPr>
            <a:picLocks noChangeAspect="1"/>
          </p:cNvPicPr>
          <p:nvPr/>
        </p:nvPicPr>
        <p:blipFill rotWithShape="1">
          <a:blip r:embed="rId4"/>
          <a:srcRect l="1501" t="3579" r="19791" b="4548"/>
          <a:stretch/>
        </p:blipFill>
        <p:spPr>
          <a:xfrm>
            <a:off x="6198577" y="685799"/>
            <a:ext cx="5795010" cy="5086893"/>
          </a:xfrm>
          <a:prstGeom prst="rect">
            <a:avLst/>
          </a:prstGeom>
          <a:ln w="19050">
            <a:solidFill>
              <a:schemeClr val="tx1"/>
            </a:solidFill>
          </a:ln>
        </p:spPr>
      </p:pic>
      <p:pic>
        <p:nvPicPr>
          <p:cNvPr id="16" name="Picture 15">
            <a:extLst>
              <a:ext uri="{FF2B5EF4-FFF2-40B4-BE49-F238E27FC236}">
                <a16:creationId xmlns:a16="http://schemas.microsoft.com/office/drawing/2014/main" id="{D5284DDF-E54D-D44E-8315-B61EA9355A00}"/>
              </a:ext>
            </a:extLst>
          </p:cNvPr>
          <p:cNvPicPr>
            <a:picLocks noChangeAspect="1"/>
          </p:cNvPicPr>
          <p:nvPr/>
        </p:nvPicPr>
        <p:blipFill>
          <a:blip r:embed="rId5"/>
          <a:stretch>
            <a:fillRect/>
          </a:stretch>
        </p:blipFill>
        <p:spPr>
          <a:xfrm>
            <a:off x="9594212" y="2101295"/>
            <a:ext cx="502288" cy="493776"/>
          </a:xfrm>
          <a:prstGeom prst="rect">
            <a:avLst/>
          </a:prstGeom>
        </p:spPr>
      </p:pic>
      <p:pic>
        <p:nvPicPr>
          <p:cNvPr id="17" name="Picture 16">
            <a:extLst>
              <a:ext uri="{FF2B5EF4-FFF2-40B4-BE49-F238E27FC236}">
                <a16:creationId xmlns:a16="http://schemas.microsoft.com/office/drawing/2014/main" id="{39A0EA74-C39E-1741-A40F-D8C89872434C}"/>
              </a:ext>
            </a:extLst>
          </p:cNvPr>
          <p:cNvPicPr>
            <a:picLocks noChangeAspect="1"/>
          </p:cNvPicPr>
          <p:nvPr/>
        </p:nvPicPr>
        <p:blipFill>
          <a:blip r:embed="rId6"/>
          <a:stretch>
            <a:fillRect/>
          </a:stretch>
        </p:blipFill>
        <p:spPr>
          <a:xfrm>
            <a:off x="6874777" y="2780018"/>
            <a:ext cx="504760" cy="496206"/>
          </a:xfrm>
          <a:prstGeom prst="rect">
            <a:avLst/>
          </a:prstGeom>
        </p:spPr>
      </p:pic>
      <p:pic>
        <p:nvPicPr>
          <p:cNvPr id="18" name="Picture 17">
            <a:extLst>
              <a:ext uri="{FF2B5EF4-FFF2-40B4-BE49-F238E27FC236}">
                <a16:creationId xmlns:a16="http://schemas.microsoft.com/office/drawing/2014/main" id="{D1209D93-6B12-BA48-8394-5B63A225FB2D}"/>
              </a:ext>
            </a:extLst>
          </p:cNvPr>
          <p:cNvPicPr>
            <a:picLocks noChangeAspect="1"/>
          </p:cNvPicPr>
          <p:nvPr/>
        </p:nvPicPr>
        <p:blipFill>
          <a:blip r:embed="rId7"/>
          <a:stretch>
            <a:fillRect/>
          </a:stretch>
        </p:blipFill>
        <p:spPr>
          <a:xfrm>
            <a:off x="11410657" y="2951276"/>
            <a:ext cx="475522" cy="467462"/>
          </a:xfrm>
          <a:prstGeom prst="rect">
            <a:avLst/>
          </a:prstGeom>
        </p:spPr>
      </p:pic>
    </p:spTree>
    <p:extLst>
      <p:ext uri="{BB962C8B-B14F-4D97-AF65-F5344CB8AC3E}">
        <p14:creationId xmlns:p14="http://schemas.microsoft.com/office/powerpoint/2010/main" val="2702934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074EC5E-60C9-4A22-9A9D-E1182C4F06AC}"/>
              </a:ext>
            </a:extLst>
          </p:cNvPr>
          <p:cNvSpPr>
            <a:spLocks noGrp="1"/>
          </p:cNvSpPr>
          <p:nvPr>
            <p:ph idx="1"/>
          </p:nvPr>
        </p:nvSpPr>
        <p:spPr>
          <a:xfrm>
            <a:off x="838200" y="1382487"/>
            <a:ext cx="5360377" cy="4789714"/>
          </a:xfrm>
        </p:spPr>
        <p:txBody>
          <a:bodyPr/>
          <a:lstStyle/>
          <a:p>
            <a:pPr marL="0" indent="0">
              <a:buNone/>
            </a:pPr>
            <a:r>
              <a:rPr lang="en-US" b="1" dirty="0">
                <a:solidFill>
                  <a:srgbClr val="C00000"/>
                </a:solidFill>
              </a:rPr>
              <a:t>Why? </a:t>
            </a:r>
          </a:p>
          <a:p>
            <a:pPr marL="0" indent="0">
              <a:spcBef>
                <a:spcPts val="900"/>
              </a:spcBef>
              <a:spcAft>
                <a:spcPts val="900"/>
              </a:spcAft>
              <a:buNone/>
            </a:pPr>
            <a:r>
              <a:rPr lang="en-US" dirty="0">
                <a:solidFill>
                  <a:schemeClr val="tx1"/>
                </a:solidFill>
              </a:rPr>
              <a:t>Provide timeframes for who is doing what by when &amp; guardrails for how long we have to achieve the “what” or complete the ”how.”</a:t>
            </a:r>
          </a:p>
          <a:p>
            <a:pPr marL="457200" indent="-457200">
              <a:spcBef>
                <a:spcPts val="900"/>
              </a:spcBef>
              <a:spcAft>
                <a:spcPts val="900"/>
              </a:spcAft>
              <a:buClr>
                <a:srgbClr val="C00000"/>
              </a:buClr>
              <a:buFont typeface="+mj-lt"/>
              <a:buAutoNum type="arabicPeriod"/>
            </a:pPr>
            <a:r>
              <a:rPr lang="en-US" b="1" dirty="0">
                <a:solidFill>
                  <a:schemeClr val="tx1"/>
                </a:solidFill>
              </a:rPr>
              <a:t>Start- &amp; end-dates </a:t>
            </a:r>
            <a:r>
              <a:rPr lang="en-US" dirty="0">
                <a:solidFill>
                  <a:schemeClr val="tx1"/>
                </a:solidFill>
              </a:rPr>
              <a:t>of children should fall within those of the parent.</a:t>
            </a:r>
          </a:p>
          <a:p>
            <a:pPr marL="463550" indent="0">
              <a:spcBef>
                <a:spcPts val="900"/>
              </a:spcBef>
              <a:spcAft>
                <a:spcPts val="900"/>
              </a:spcAft>
              <a:buClr>
                <a:srgbClr val="C00000"/>
              </a:buClr>
              <a:buNone/>
            </a:pPr>
            <a:r>
              <a:rPr lang="en-US" dirty="0">
                <a:solidFill>
                  <a:schemeClr val="tx1"/>
                </a:solidFill>
              </a:rPr>
              <a:t>Start- &amp; end-dates should generally follow the guidelines of the plan structure (e.g., initiatives are quarterly).</a:t>
            </a:r>
          </a:p>
        </p:txBody>
      </p:sp>
      <p:sp>
        <p:nvSpPr>
          <p:cNvPr id="8" name="Title 7">
            <a:extLst>
              <a:ext uri="{FF2B5EF4-FFF2-40B4-BE49-F238E27FC236}">
                <a16:creationId xmlns:a16="http://schemas.microsoft.com/office/drawing/2014/main" id="{626D4E86-AF51-4B32-9942-DE012C47AC04}"/>
              </a:ext>
            </a:extLst>
          </p:cNvPr>
          <p:cNvSpPr>
            <a:spLocks noGrp="1"/>
          </p:cNvSpPr>
          <p:nvPr>
            <p:ph type="title"/>
          </p:nvPr>
        </p:nvSpPr>
        <p:spPr/>
        <p:txBody>
          <a:bodyPr/>
          <a:lstStyle/>
          <a:p>
            <a:r>
              <a:rPr lang="en-US" dirty="0"/>
              <a:t>Start- &amp; End-Dates</a:t>
            </a:r>
          </a:p>
        </p:txBody>
      </p:sp>
      <p:sp>
        <p:nvSpPr>
          <p:cNvPr id="7" name="Slide Number Placeholder 6">
            <a:extLst>
              <a:ext uri="{FF2B5EF4-FFF2-40B4-BE49-F238E27FC236}">
                <a16:creationId xmlns:a16="http://schemas.microsoft.com/office/drawing/2014/main" id="{978EEED9-B0E3-47BC-994F-1054F3235458}"/>
              </a:ext>
            </a:extLst>
          </p:cNvPr>
          <p:cNvSpPr>
            <a:spLocks noGrp="1"/>
          </p:cNvSpPr>
          <p:nvPr>
            <p:ph type="sldNum" sz="quarter" idx="4"/>
          </p:nvPr>
        </p:nvSpPr>
        <p:spPr>
          <a:xfrm>
            <a:off x="8610600" y="6356350"/>
            <a:ext cx="2971800" cy="365125"/>
          </a:xfrm>
        </p:spPr>
        <p:txBody>
          <a:bodyPr/>
          <a:lstStyle/>
          <a:p>
            <a:fld id="{C4571D8C-3DF3-4B67-A3E0-450A9EE530C4}" type="slidenum">
              <a:rPr lang="en-US" smtClean="0"/>
              <a:pPr/>
              <a:t>11</a:t>
            </a:fld>
            <a:endParaRPr lang="en-US" dirty="0"/>
          </a:p>
        </p:txBody>
      </p:sp>
      <p:pic>
        <p:nvPicPr>
          <p:cNvPr id="21" name="Picture 20">
            <a:extLst>
              <a:ext uri="{FF2B5EF4-FFF2-40B4-BE49-F238E27FC236}">
                <a16:creationId xmlns:a16="http://schemas.microsoft.com/office/drawing/2014/main" id="{F909796C-FDDF-AB46-BE42-54AC3C977AAE}"/>
              </a:ext>
            </a:extLst>
          </p:cNvPr>
          <p:cNvPicPr>
            <a:picLocks noChangeAspect="1"/>
          </p:cNvPicPr>
          <p:nvPr/>
        </p:nvPicPr>
        <p:blipFill rotWithShape="1">
          <a:blip r:embed="rId2"/>
          <a:srcRect l="1501" t="3579" r="19791" b="4548"/>
          <a:stretch/>
        </p:blipFill>
        <p:spPr>
          <a:xfrm>
            <a:off x="6198577" y="685799"/>
            <a:ext cx="5795010" cy="5086893"/>
          </a:xfrm>
          <a:prstGeom prst="rect">
            <a:avLst/>
          </a:prstGeom>
          <a:ln w="19050">
            <a:solidFill>
              <a:schemeClr val="tx1"/>
            </a:solidFill>
          </a:ln>
        </p:spPr>
      </p:pic>
      <p:pic>
        <p:nvPicPr>
          <p:cNvPr id="22" name="Picture 21">
            <a:extLst>
              <a:ext uri="{FF2B5EF4-FFF2-40B4-BE49-F238E27FC236}">
                <a16:creationId xmlns:a16="http://schemas.microsoft.com/office/drawing/2014/main" id="{D776253F-654F-CE44-89EE-0AC9CEA63F8B}"/>
              </a:ext>
            </a:extLst>
          </p:cNvPr>
          <p:cNvPicPr>
            <a:picLocks noChangeAspect="1"/>
          </p:cNvPicPr>
          <p:nvPr/>
        </p:nvPicPr>
        <p:blipFill>
          <a:blip r:embed="rId3"/>
          <a:stretch>
            <a:fillRect/>
          </a:stretch>
        </p:blipFill>
        <p:spPr>
          <a:xfrm>
            <a:off x="6198576" y="2177221"/>
            <a:ext cx="502288" cy="493776"/>
          </a:xfrm>
          <a:prstGeom prst="rect">
            <a:avLst/>
          </a:prstGeom>
        </p:spPr>
      </p:pic>
    </p:spTree>
    <p:extLst>
      <p:ext uri="{BB962C8B-B14F-4D97-AF65-F5344CB8AC3E}">
        <p14:creationId xmlns:p14="http://schemas.microsoft.com/office/powerpoint/2010/main" val="2696049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074EC5E-60C9-4A22-9A9D-E1182C4F06AC}"/>
              </a:ext>
            </a:extLst>
          </p:cNvPr>
          <p:cNvSpPr>
            <a:spLocks noGrp="1"/>
          </p:cNvSpPr>
          <p:nvPr>
            <p:ph idx="1"/>
          </p:nvPr>
        </p:nvSpPr>
        <p:spPr>
          <a:xfrm>
            <a:off x="838200" y="1385686"/>
            <a:ext cx="5323682" cy="4783593"/>
          </a:xfrm>
        </p:spPr>
        <p:txBody>
          <a:bodyPr/>
          <a:lstStyle/>
          <a:p>
            <a:pPr marL="0" indent="0">
              <a:buNone/>
            </a:pPr>
            <a:r>
              <a:rPr lang="en-US" b="1" dirty="0">
                <a:solidFill>
                  <a:srgbClr val="C00000"/>
                </a:solidFill>
                <a:latin typeface="Arial" panose="020B0604020202020204" pitchFamily="34" charset="0"/>
                <a:cs typeface="Arial" panose="020B0604020202020204" pitchFamily="34" charset="0"/>
              </a:rPr>
              <a:t>Why? </a:t>
            </a:r>
          </a:p>
          <a:p>
            <a:pPr marL="0" indent="0">
              <a:spcBef>
                <a:spcPts val="900"/>
              </a:spcBef>
              <a:spcAft>
                <a:spcPts val="900"/>
              </a:spcAft>
              <a:buNone/>
            </a:pPr>
            <a:r>
              <a:rPr lang="en-US" dirty="0">
                <a:solidFill>
                  <a:schemeClr val="tx1"/>
                </a:solidFill>
                <a:latin typeface="Arial" panose="020B0604020202020204" pitchFamily="34" charset="0"/>
                <a:cs typeface="Arial" panose="020B0604020202020204" pitchFamily="34" charset="0"/>
              </a:rPr>
              <a:t>To allow owners to clearly measure progress. </a:t>
            </a:r>
          </a:p>
          <a:p>
            <a:pPr marL="0" indent="0">
              <a:spcBef>
                <a:spcPts val="900"/>
              </a:spcBef>
              <a:spcAft>
                <a:spcPts val="900"/>
              </a:spcAft>
              <a:buNone/>
            </a:pPr>
            <a:r>
              <a:rPr lang="en-US" dirty="0">
                <a:solidFill>
                  <a:schemeClr val="tx1"/>
                </a:solidFill>
                <a:latin typeface="Arial" panose="020B0604020202020204" pitchFamily="34" charset="0"/>
                <a:cs typeface="Arial" panose="020B0604020202020204" pitchFamily="34" charset="0"/>
              </a:rPr>
              <a:t>Generally 2 types of measures:</a:t>
            </a:r>
          </a:p>
          <a:p>
            <a:pPr marL="576263" lvl="1" indent="-509588">
              <a:spcBef>
                <a:spcPts val="900"/>
              </a:spcBef>
              <a:spcAft>
                <a:spcPts val="900"/>
              </a:spcAft>
              <a:buClr>
                <a:srgbClr val="C00000"/>
              </a:buClr>
              <a:buSzPct val="103000"/>
              <a:buFont typeface="+mj-lt"/>
              <a:buAutoNum type="arabicPeriod"/>
            </a:pPr>
            <a:r>
              <a:rPr lang="en-US" sz="1800" b="1" dirty="0">
                <a:solidFill>
                  <a:schemeClr val="tx1"/>
                </a:solidFill>
                <a:latin typeface="Arial" panose="020B0604020202020204" pitchFamily="34" charset="0"/>
                <a:cs typeface="Arial" panose="020B0604020202020204" pitchFamily="34" charset="0"/>
              </a:rPr>
              <a:t>Percent Complete</a:t>
            </a:r>
            <a:r>
              <a:rPr lang="en-US" sz="1800" dirty="0">
                <a:solidFill>
                  <a:schemeClr val="tx1"/>
                </a:solidFill>
                <a:latin typeface="Arial" panose="020B0604020202020204" pitchFamily="34" charset="0"/>
                <a:cs typeface="Arial" panose="020B0604020202020204" pitchFamily="34" charset="0"/>
              </a:rPr>
              <a:t>: Used for effort-based or project type goals. We will know, by our best managerial estimate, when a goal is 25%, 50%, or 100% complete. </a:t>
            </a:r>
          </a:p>
          <a:p>
            <a:pPr marL="576263" lvl="1" indent="-509588">
              <a:spcBef>
                <a:spcPts val="900"/>
              </a:spcBef>
              <a:spcAft>
                <a:spcPts val="900"/>
              </a:spcAft>
              <a:buClr>
                <a:srgbClr val="C00000"/>
              </a:buClr>
              <a:buFont typeface="+mj-lt"/>
              <a:buAutoNum type="arabicPeriod"/>
            </a:pPr>
            <a:r>
              <a:rPr lang="en-US" sz="1800" b="1" dirty="0">
                <a:solidFill>
                  <a:schemeClr val="tx1"/>
                </a:solidFill>
                <a:latin typeface="Arial" panose="020B0604020202020204" pitchFamily="34" charset="0"/>
                <a:cs typeface="Arial" panose="020B0604020202020204" pitchFamily="34" charset="0"/>
              </a:rPr>
              <a:t>Quantitative</a:t>
            </a:r>
            <a:r>
              <a:rPr lang="en-US" sz="1800" dirty="0">
                <a:solidFill>
                  <a:schemeClr val="tx1"/>
                </a:solidFill>
                <a:latin typeface="Arial" panose="020B0604020202020204" pitchFamily="34" charset="0"/>
                <a:cs typeface="Arial" panose="020B0604020202020204" pitchFamily="34" charset="0"/>
              </a:rPr>
              <a:t>: Verifiable results based on a data source ($, #, %).</a:t>
            </a:r>
          </a:p>
          <a:p>
            <a:pPr marL="457200" lvl="1" indent="0">
              <a:spcBef>
                <a:spcPts val="900"/>
              </a:spcBef>
              <a:spcAft>
                <a:spcPts val="900"/>
              </a:spcAft>
              <a:buNone/>
            </a:pPr>
            <a:endParaRPr lang="en-US" dirty="0">
              <a:solidFill>
                <a:schemeClr val="tx1"/>
              </a:solidFill>
              <a:latin typeface="Arial" panose="020B0604020202020204" pitchFamily="34" charset="0"/>
              <a:cs typeface="Arial" panose="020B0604020202020204" pitchFamily="34" charset="0"/>
            </a:endParaRPr>
          </a:p>
        </p:txBody>
      </p:sp>
      <p:sp>
        <p:nvSpPr>
          <p:cNvPr id="8" name="Title 7">
            <a:extLst>
              <a:ext uri="{FF2B5EF4-FFF2-40B4-BE49-F238E27FC236}">
                <a16:creationId xmlns:a16="http://schemas.microsoft.com/office/drawing/2014/main" id="{626D4E86-AF51-4B32-9942-DE012C47AC04}"/>
              </a:ext>
            </a:extLst>
          </p:cNvPr>
          <p:cNvSpPr>
            <a:spLocks noGrp="1"/>
          </p:cNvSpPr>
          <p:nvPr>
            <p:ph type="title"/>
          </p:nvPr>
        </p:nvSpPr>
        <p:spPr/>
        <p:txBody>
          <a:bodyPr/>
          <a:lstStyle/>
          <a:p>
            <a:r>
              <a:rPr lang="en-US" dirty="0"/>
              <a:t>Measures</a:t>
            </a:r>
          </a:p>
        </p:txBody>
      </p:sp>
      <p:sp>
        <p:nvSpPr>
          <p:cNvPr id="7" name="Slide Number Placeholder 6">
            <a:extLst>
              <a:ext uri="{FF2B5EF4-FFF2-40B4-BE49-F238E27FC236}">
                <a16:creationId xmlns:a16="http://schemas.microsoft.com/office/drawing/2014/main" id="{978EEED9-B0E3-47BC-994F-1054F3235458}"/>
              </a:ext>
            </a:extLst>
          </p:cNvPr>
          <p:cNvSpPr>
            <a:spLocks noGrp="1"/>
          </p:cNvSpPr>
          <p:nvPr>
            <p:ph type="sldNum" sz="quarter" idx="4"/>
          </p:nvPr>
        </p:nvSpPr>
        <p:spPr/>
        <p:txBody>
          <a:bodyPr/>
          <a:lstStyle/>
          <a:p>
            <a:fld id="{C4571D8C-3DF3-4B67-A3E0-450A9EE530C4}" type="slidenum">
              <a:rPr lang="en-US" smtClean="0"/>
              <a:pPr/>
              <a:t>12</a:t>
            </a:fld>
            <a:endParaRPr lang="en-US" dirty="0"/>
          </a:p>
        </p:txBody>
      </p:sp>
      <p:pic>
        <p:nvPicPr>
          <p:cNvPr id="3" name="Picture 2">
            <a:extLst>
              <a:ext uri="{FF2B5EF4-FFF2-40B4-BE49-F238E27FC236}">
                <a16:creationId xmlns:a16="http://schemas.microsoft.com/office/drawing/2014/main" id="{9A009E83-4060-4473-B59B-43C4CBE67495}"/>
              </a:ext>
            </a:extLst>
          </p:cNvPr>
          <p:cNvPicPr>
            <a:picLocks noChangeAspect="1"/>
          </p:cNvPicPr>
          <p:nvPr/>
        </p:nvPicPr>
        <p:blipFill>
          <a:blip r:embed="rId3"/>
          <a:stretch>
            <a:fillRect/>
          </a:stretch>
        </p:blipFill>
        <p:spPr>
          <a:xfrm>
            <a:off x="6624154" y="841415"/>
            <a:ext cx="3465064" cy="3834522"/>
          </a:xfrm>
          <a:prstGeom prst="rect">
            <a:avLst/>
          </a:prstGeom>
        </p:spPr>
      </p:pic>
      <p:pic>
        <p:nvPicPr>
          <p:cNvPr id="6" name="Picture 5">
            <a:extLst>
              <a:ext uri="{FF2B5EF4-FFF2-40B4-BE49-F238E27FC236}">
                <a16:creationId xmlns:a16="http://schemas.microsoft.com/office/drawing/2014/main" id="{DD026F4C-BF24-A644-ABA1-BC6DED18F8BB}"/>
              </a:ext>
            </a:extLst>
          </p:cNvPr>
          <p:cNvPicPr>
            <a:picLocks noChangeAspect="1"/>
          </p:cNvPicPr>
          <p:nvPr/>
        </p:nvPicPr>
        <p:blipFill>
          <a:blip r:embed="rId4"/>
          <a:stretch>
            <a:fillRect/>
          </a:stretch>
        </p:blipFill>
        <p:spPr>
          <a:xfrm>
            <a:off x="8443572" y="2694723"/>
            <a:ext cx="3138828" cy="3477477"/>
          </a:xfrm>
          <a:prstGeom prst="rect">
            <a:avLst/>
          </a:prstGeom>
        </p:spPr>
      </p:pic>
      <p:pic>
        <p:nvPicPr>
          <p:cNvPr id="11" name="Picture 10">
            <a:extLst>
              <a:ext uri="{FF2B5EF4-FFF2-40B4-BE49-F238E27FC236}">
                <a16:creationId xmlns:a16="http://schemas.microsoft.com/office/drawing/2014/main" id="{60D702F5-A836-6945-987A-1AE7937CC71C}"/>
              </a:ext>
            </a:extLst>
          </p:cNvPr>
          <p:cNvPicPr>
            <a:picLocks noChangeAspect="1"/>
          </p:cNvPicPr>
          <p:nvPr/>
        </p:nvPicPr>
        <p:blipFill>
          <a:blip r:embed="rId5"/>
          <a:stretch>
            <a:fillRect/>
          </a:stretch>
        </p:blipFill>
        <p:spPr>
          <a:xfrm>
            <a:off x="6373010" y="634044"/>
            <a:ext cx="502287" cy="493776"/>
          </a:xfrm>
          <a:prstGeom prst="rect">
            <a:avLst/>
          </a:prstGeom>
        </p:spPr>
      </p:pic>
      <p:pic>
        <p:nvPicPr>
          <p:cNvPr id="12" name="Picture 11">
            <a:extLst>
              <a:ext uri="{FF2B5EF4-FFF2-40B4-BE49-F238E27FC236}">
                <a16:creationId xmlns:a16="http://schemas.microsoft.com/office/drawing/2014/main" id="{71A2C3D8-E4CD-6A42-B41B-0C2DBA2203B1}"/>
              </a:ext>
            </a:extLst>
          </p:cNvPr>
          <p:cNvPicPr>
            <a:picLocks noChangeAspect="1"/>
          </p:cNvPicPr>
          <p:nvPr/>
        </p:nvPicPr>
        <p:blipFill>
          <a:blip r:embed="rId6"/>
          <a:stretch>
            <a:fillRect/>
          </a:stretch>
        </p:blipFill>
        <p:spPr>
          <a:xfrm>
            <a:off x="8269799" y="2510573"/>
            <a:ext cx="504760" cy="496206"/>
          </a:xfrm>
          <a:prstGeom prst="rect">
            <a:avLst/>
          </a:prstGeom>
        </p:spPr>
      </p:pic>
    </p:spTree>
    <p:extLst>
      <p:ext uri="{BB962C8B-B14F-4D97-AF65-F5344CB8AC3E}">
        <p14:creationId xmlns:p14="http://schemas.microsoft.com/office/powerpoint/2010/main" val="617674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074EC5E-60C9-4A22-9A9D-E1182C4F06AC}"/>
              </a:ext>
            </a:extLst>
          </p:cNvPr>
          <p:cNvSpPr>
            <a:spLocks noGrp="1"/>
          </p:cNvSpPr>
          <p:nvPr>
            <p:ph idx="1"/>
          </p:nvPr>
        </p:nvSpPr>
        <p:spPr>
          <a:xfrm>
            <a:off x="838200" y="1382487"/>
            <a:ext cx="5257800" cy="4789714"/>
          </a:xfrm>
        </p:spPr>
        <p:txBody>
          <a:bodyPr/>
          <a:lstStyle/>
          <a:p>
            <a:pPr marL="0" indent="0">
              <a:buNone/>
            </a:pPr>
            <a:r>
              <a:rPr lang="en-US" b="1" dirty="0">
                <a:solidFill>
                  <a:srgbClr val="C00000"/>
                </a:solidFill>
              </a:rPr>
              <a:t>Why? </a:t>
            </a:r>
          </a:p>
          <a:p>
            <a:pPr marL="0" indent="0">
              <a:spcBef>
                <a:spcPts val="900"/>
              </a:spcBef>
              <a:spcAft>
                <a:spcPts val="900"/>
              </a:spcAft>
              <a:buNone/>
            </a:pPr>
            <a:r>
              <a:rPr lang="en-US" dirty="0">
                <a:solidFill>
                  <a:schemeClr val="tx1"/>
                </a:solidFill>
              </a:rPr>
              <a:t>Sets a target or outcome for the year or term of the goal.</a:t>
            </a:r>
          </a:p>
          <a:p>
            <a:pPr marL="342900" indent="-342900">
              <a:spcBef>
                <a:spcPts val="900"/>
              </a:spcBef>
              <a:spcAft>
                <a:spcPts val="900"/>
              </a:spcAft>
              <a:buClr>
                <a:srgbClr val="C00000"/>
              </a:buClr>
              <a:buFont typeface="+mj-lt"/>
              <a:buAutoNum type="arabicPeriod"/>
            </a:pPr>
            <a:r>
              <a:rPr lang="en-US" sz="1800" b="1" dirty="0">
                <a:solidFill>
                  <a:srgbClr val="2F313A"/>
                </a:solidFill>
              </a:rPr>
              <a:t>End-of-year targets</a:t>
            </a:r>
            <a:r>
              <a:rPr lang="en-US" sz="1800" dirty="0">
                <a:solidFill>
                  <a:srgbClr val="2F313A"/>
                </a:solidFill>
              </a:rPr>
              <a:t> are critical to assess what the organization is attempting to accomplish. </a:t>
            </a:r>
            <a:r>
              <a:rPr kumimoji="0" lang="en-US" sz="1800" b="0" i="0" u="none" strike="noStrike" kern="1200" cap="none" spc="0" normalizeH="0" baseline="0" noProof="0" dirty="0">
                <a:ln>
                  <a:noFill/>
                </a:ln>
                <a:solidFill>
                  <a:srgbClr val="2F313A"/>
                </a:solidFill>
                <a:effectLst/>
                <a:uLnTx/>
                <a:uFillTx/>
              </a:rPr>
              <a:t>Identifies where you want to be by when.</a:t>
            </a:r>
          </a:p>
          <a:p>
            <a:pPr marL="0" indent="0">
              <a:spcBef>
                <a:spcPts val="900"/>
              </a:spcBef>
              <a:spcAft>
                <a:spcPts val="900"/>
              </a:spcAft>
              <a:buNone/>
            </a:pPr>
            <a:endParaRPr lang="en-US" dirty="0">
              <a:solidFill>
                <a:schemeClr val="tx1"/>
              </a:solidFill>
            </a:endParaRPr>
          </a:p>
        </p:txBody>
      </p:sp>
      <p:sp>
        <p:nvSpPr>
          <p:cNvPr id="8" name="Title 7">
            <a:extLst>
              <a:ext uri="{FF2B5EF4-FFF2-40B4-BE49-F238E27FC236}">
                <a16:creationId xmlns:a16="http://schemas.microsoft.com/office/drawing/2014/main" id="{626D4E86-AF51-4B32-9942-DE012C47AC04}"/>
              </a:ext>
            </a:extLst>
          </p:cNvPr>
          <p:cNvSpPr>
            <a:spLocks noGrp="1"/>
          </p:cNvSpPr>
          <p:nvPr>
            <p:ph type="title"/>
          </p:nvPr>
        </p:nvSpPr>
        <p:spPr/>
        <p:txBody>
          <a:bodyPr/>
          <a:lstStyle/>
          <a:p>
            <a:r>
              <a:rPr lang="en-US" dirty="0"/>
              <a:t>End-of-Year Targets</a:t>
            </a:r>
          </a:p>
        </p:txBody>
      </p:sp>
      <p:sp>
        <p:nvSpPr>
          <p:cNvPr id="7" name="Slide Number Placeholder 6">
            <a:extLst>
              <a:ext uri="{FF2B5EF4-FFF2-40B4-BE49-F238E27FC236}">
                <a16:creationId xmlns:a16="http://schemas.microsoft.com/office/drawing/2014/main" id="{978EEED9-B0E3-47BC-994F-1054F3235458}"/>
              </a:ext>
            </a:extLst>
          </p:cNvPr>
          <p:cNvSpPr>
            <a:spLocks noGrp="1"/>
          </p:cNvSpPr>
          <p:nvPr>
            <p:ph type="sldNum" sz="quarter" idx="4"/>
          </p:nvPr>
        </p:nvSpPr>
        <p:spPr>
          <a:xfrm>
            <a:off x="8610600" y="6356350"/>
            <a:ext cx="2971800" cy="365125"/>
          </a:xfrm>
        </p:spPr>
        <p:txBody>
          <a:bodyPr/>
          <a:lstStyle/>
          <a:p>
            <a:fld id="{C4571D8C-3DF3-4B67-A3E0-450A9EE530C4}" type="slidenum">
              <a:rPr lang="en-US" smtClean="0"/>
              <a:pPr/>
              <a:t>13</a:t>
            </a:fld>
            <a:endParaRPr lang="en-US" dirty="0"/>
          </a:p>
        </p:txBody>
      </p:sp>
      <p:pic>
        <p:nvPicPr>
          <p:cNvPr id="19" name="Picture 18">
            <a:extLst>
              <a:ext uri="{FF2B5EF4-FFF2-40B4-BE49-F238E27FC236}">
                <a16:creationId xmlns:a16="http://schemas.microsoft.com/office/drawing/2014/main" id="{4230D6EF-658C-4291-B544-AB5A77EA0070}"/>
              </a:ext>
            </a:extLst>
          </p:cNvPr>
          <p:cNvPicPr>
            <a:picLocks noChangeAspect="1"/>
          </p:cNvPicPr>
          <p:nvPr/>
        </p:nvPicPr>
        <p:blipFill>
          <a:blip r:embed="rId3"/>
          <a:stretch>
            <a:fillRect/>
          </a:stretch>
        </p:blipFill>
        <p:spPr>
          <a:xfrm>
            <a:off x="6858000" y="685800"/>
            <a:ext cx="4724400" cy="5229225"/>
          </a:xfrm>
          <a:prstGeom prst="rect">
            <a:avLst/>
          </a:prstGeom>
        </p:spPr>
      </p:pic>
      <p:sp>
        <p:nvSpPr>
          <p:cNvPr id="20" name="Oval 19">
            <a:extLst>
              <a:ext uri="{FF2B5EF4-FFF2-40B4-BE49-F238E27FC236}">
                <a16:creationId xmlns:a16="http://schemas.microsoft.com/office/drawing/2014/main" id="{33406AFB-DB75-47B1-81A5-A6E365EC9646}"/>
              </a:ext>
            </a:extLst>
          </p:cNvPr>
          <p:cNvSpPr/>
          <p:nvPr/>
        </p:nvSpPr>
        <p:spPr>
          <a:xfrm>
            <a:off x="11090787" y="3777344"/>
            <a:ext cx="176981" cy="16539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pic>
        <p:nvPicPr>
          <p:cNvPr id="10" name="Picture 9">
            <a:extLst>
              <a:ext uri="{FF2B5EF4-FFF2-40B4-BE49-F238E27FC236}">
                <a16:creationId xmlns:a16="http://schemas.microsoft.com/office/drawing/2014/main" id="{18B5E425-F12E-A046-95E8-73A4DFBAAD36}"/>
              </a:ext>
            </a:extLst>
          </p:cNvPr>
          <p:cNvPicPr>
            <a:picLocks noChangeAspect="1"/>
          </p:cNvPicPr>
          <p:nvPr/>
        </p:nvPicPr>
        <p:blipFill>
          <a:blip r:embed="rId4"/>
          <a:stretch>
            <a:fillRect/>
          </a:stretch>
        </p:blipFill>
        <p:spPr>
          <a:xfrm>
            <a:off x="10928133" y="3530456"/>
            <a:ext cx="502288" cy="493776"/>
          </a:xfrm>
          <a:prstGeom prst="rect">
            <a:avLst/>
          </a:prstGeom>
        </p:spPr>
      </p:pic>
    </p:spTree>
    <p:extLst>
      <p:ext uri="{BB962C8B-B14F-4D97-AF65-F5344CB8AC3E}">
        <p14:creationId xmlns:p14="http://schemas.microsoft.com/office/powerpoint/2010/main" val="2330667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26D4E86-AF51-4B32-9942-DE012C47AC04}"/>
              </a:ext>
            </a:extLst>
          </p:cNvPr>
          <p:cNvSpPr>
            <a:spLocks noGrp="1"/>
          </p:cNvSpPr>
          <p:nvPr>
            <p:ph type="title"/>
          </p:nvPr>
        </p:nvSpPr>
        <p:spPr/>
        <p:txBody>
          <a:bodyPr/>
          <a:lstStyle/>
          <a:p>
            <a:r>
              <a:rPr lang="en-US" dirty="0"/>
              <a:t>Incremental Targets</a:t>
            </a:r>
          </a:p>
        </p:txBody>
      </p:sp>
      <p:sp>
        <p:nvSpPr>
          <p:cNvPr id="7" name="Slide Number Placeholder 6">
            <a:extLst>
              <a:ext uri="{FF2B5EF4-FFF2-40B4-BE49-F238E27FC236}">
                <a16:creationId xmlns:a16="http://schemas.microsoft.com/office/drawing/2014/main" id="{978EEED9-B0E3-47BC-994F-1054F3235458}"/>
              </a:ext>
            </a:extLst>
          </p:cNvPr>
          <p:cNvSpPr>
            <a:spLocks noGrp="1"/>
          </p:cNvSpPr>
          <p:nvPr>
            <p:ph type="sldNum" sz="quarter" idx="4"/>
          </p:nvPr>
        </p:nvSpPr>
        <p:spPr>
          <a:xfrm>
            <a:off x="8610600" y="6356350"/>
            <a:ext cx="2971800" cy="365125"/>
          </a:xfrm>
        </p:spPr>
        <p:txBody>
          <a:bodyPr/>
          <a:lstStyle/>
          <a:p>
            <a:fld id="{C4571D8C-3DF3-4B67-A3E0-450A9EE530C4}" type="slidenum">
              <a:rPr lang="en-US" smtClean="0"/>
              <a:pPr/>
              <a:t>14</a:t>
            </a:fld>
            <a:endParaRPr lang="en-US" dirty="0"/>
          </a:p>
        </p:txBody>
      </p:sp>
      <p:sp>
        <p:nvSpPr>
          <p:cNvPr id="9" name="Content Placeholder 8">
            <a:extLst>
              <a:ext uri="{FF2B5EF4-FFF2-40B4-BE49-F238E27FC236}">
                <a16:creationId xmlns:a16="http://schemas.microsoft.com/office/drawing/2014/main" id="{0074EC5E-60C9-4A22-9A9D-E1182C4F06AC}"/>
              </a:ext>
            </a:extLst>
          </p:cNvPr>
          <p:cNvSpPr>
            <a:spLocks noGrp="1"/>
          </p:cNvSpPr>
          <p:nvPr>
            <p:ph sz="half" idx="2"/>
          </p:nvPr>
        </p:nvSpPr>
        <p:spPr>
          <a:xfrm>
            <a:off x="852888" y="1954298"/>
            <a:ext cx="3575124" cy="4570596"/>
          </a:xfrm>
        </p:spPr>
        <p:txBody>
          <a:bodyPr/>
          <a:lstStyle/>
          <a:p>
            <a:pPr marL="0" indent="0">
              <a:buNone/>
            </a:pPr>
            <a:r>
              <a:rPr lang="en-US" dirty="0">
                <a:solidFill>
                  <a:schemeClr val="tx1"/>
                </a:solidFill>
              </a:rPr>
              <a:t>Compare current actual to where progress / performance should be at a point-in-time (not just the end-of-year or completion date of goal).</a:t>
            </a:r>
          </a:p>
        </p:txBody>
      </p:sp>
      <p:sp>
        <p:nvSpPr>
          <p:cNvPr id="4" name="Text Placeholder 3">
            <a:extLst>
              <a:ext uri="{FF2B5EF4-FFF2-40B4-BE49-F238E27FC236}">
                <a16:creationId xmlns:a16="http://schemas.microsoft.com/office/drawing/2014/main" id="{0635DCC4-28A3-D64B-8633-11CA4BCC5CA0}"/>
              </a:ext>
            </a:extLst>
          </p:cNvPr>
          <p:cNvSpPr>
            <a:spLocks noGrp="1"/>
          </p:cNvSpPr>
          <p:nvPr>
            <p:ph type="body" idx="13"/>
          </p:nvPr>
        </p:nvSpPr>
        <p:spPr>
          <a:xfrm>
            <a:off x="837518" y="1335517"/>
            <a:ext cx="5011738" cy="476405"/>
          </a:xfrm>
        </p:spPr>
        <p:txBody>
          <a:bodyPr/>
          <a:lstStyle/>
          <a:p>
            <a:r>
              <a:rPr lang="en-US" dirty="0">
                <a:solidFill>
                  <a:srgbClr val="C00000"/>
                </a:solidFill>
              </a:rPr>
              <a:t>Why? </a:t>
            </a:r>
          </a:p>
        </p:txBody>
      </p:sp>
      <p:sp>
        <p:nvSpPr>
          <p:cNvPr id="13" name="TextBox 12">
            <a:extLst>
              <a:ext uri="{FF2B5EF4-FFF2-40B4-BE49-F238E27FC236}">
                <a16:creationId xmlns:a16="http://schemas.microsoft.com/office/drawing/2014/main" id="{ABC67BA0-DA7D-456D-9D59-56C47AB6545B}"/>
              </a:ext>
            </a:extLst>
          </p:cNvPr>
          <p:cNvSpPr txBox="1"/>
          <p:nvPr/>
        </p:nvSpPr>
        <p:spPr>
          <a:xfrm>
            <a:off x="4868628" y="1674680"/>
            <a:ext cx="3595587" cy="338554"/>
          </a:xfrm>
          <a:prstGeom prst="rect">
            <a:avLst/>
          </a:prstGeom>
          <a:noFill/>
        </p:spPr>
        <p:txBody>
          <a:bodyPr wrap="square">
            <a:spAutoFit/>
          </a:bodyPr>
          <a:lstStyle/>
          <a:p>
            <a:pPr marL="0" indent="0" algn="ctr">
              <a:buNone/>
            </a:pPr>
            <a:r>
              <a:rPr lang="en-US" sz="1600" b="1" dirty="0">
                <a:solidFill>
                  <a:srgbClr val="C00000"/>
                </a:solidFill>
                <a:latin typeface="Arial" panose="020B0604020202020204" pitchFamily="34" charset="0"/>
                <a:cs typeface="Arial" panose="020B0604020202020204" pitchFamily="34" charset="0"/>
              </a:rPr>
              <a:t>No Incremental Targets</a:t>
            </a:r>
          </a:p>
        </p:txBody>
      </p:sp>
      <p:sp>
        <p:nvSpPr>
          <p:cNvPr id="14" name="TextBox 13">
            <a:extLst>
              <a:ext uri="{FF2B5EF4-FFF2-40B4-BE49-F238E27FC236}">
                <a16:creationId xmlns:a16="http://schemas.microsoft.com/office/drawing/2014/main" id="{06B1E7C1-11E5-4AB0-BA29-FEC264813577}"/>
              </a:ext>
            </a:extLst>
          </p:cNvPr>
          <p:cNvSpPr txBox="1"/>
          <p:nvPr/>
        </p:nvSpPr>
        <p:spPr>
          <a:xfrm>
            <a:off x="8857511" y="1674680"/>
            <a:ext cx="2971800" cy="338554"/>
          </a:xfrm>
          <a:prstGeom prst="rect">
            <a:avLst/>
          </a:prstGeom>
          <a:noFill/>
        </p:spPr>
        <p:txBody>
          <a:bodyPr wrap="square">
            <a:spAutoFit/>
          </a:bodyPr>
          <a:lstStyle/>
          <a:p>
            <a:pPr marL="0" indent="0" algn="ctr">
              <a:buNone/>
            </a:pPr>
            <a:r>
              <a:rPr lang="en-US" sz="1600" b="1" dirty="0">
                <a:solidFill>
                  <a:srgbClr val="C00000"/>
                </a:solidFill>
                <a:latin typeface="Arial" panose="020B0604020202020204" pitchFamily="34" charset="0"/>
                <a:cs typeface="Arial" panose="020B0604020202020204" pitchFamily="34" charset="0"/>
              </a:rPr>
              <a:t>What Good Looks Like </a:t>
            </a:r>
          </a:p>
        </p:txBody>
      </p:sp>
      <p:pic>
        <p:nvPicPr>
          <p:cNvPr id="18" name="Picture 17">
            <a:extLst>
              <a:ext uri="{FF2B5EF4-FFF2-40B4-BE49-F238E27FC236}">
                <a16:creationId xmlns:a16="http://schemas.microsoft.com/office/drawing/2014/main" id="{B014BB6A-64B3-4D08-BE6A-E192B0577871}"/>
              </a:ext>
            </a:extLst>
          </p:cNvPr>
          <p:cNvPicPr>
            <a:picLocks noChangeAspect="1"/>
          </p:cNvPicPr>
          <p:nvPr/>
        </p:nvPicPr>
        <p:blipFill rotWithShape="1">
          <a:blip r:embed="rId3"/>
          <a:srcRect b="26848"/>
          <a:stretch/>
        </p:blipFill>
        <p:spPr>
          <a:xfrm>
            <a:off x="4821307" y="2079808"/>
            <a:ext cx="3595588" cy="3890284"/>
          </a:xfrm>
          <a:prstGeom prst="rect">
            <a:avLst/>
          </a:prstGeom>
        </p:spPr>
      </p:pic>
      <p:pic>
        <p:nvPicPr>
          <p:cNvPr id="11" name="Picture 10">
            <a:extLst>
              <a:ext uri="{FF2B5EF4-FFF2-40B4-BE49-F238E27FC236}">
                <a16:creationId xmlns:a16="http://schemas.microsoft.com/office/drawing/2014/main" id="{887DC3A1-B169-0A48-9212-05E7128470E5}"/>
              </a:ext>
            </a:extLst>
          </p:cNvPr>
          <p:cNvPicPr>
            <a:picLocks noChangeAspect="1"/>
          </p:cNvPicPr>
          <p:nvPr/>
        </p:nvPicPr>
        <p:blipFill rotWithShape="1">
          <a:blip r:embed="rId4"/>
          <a:srcRect b="26840"/>
          <a:stretch/>
        </p:blipFill>
        <p:spPr>
          <a:xfrm>
            <a:off x="8610600" y="2006694"/>
            <a:ext cx="3526370" cy="3963398"/>
          </a:xfrm>
          <a:prstGeom prst="rect">
            <a:avLst/>
          </a:prstGeom>
        </p:spPr>
      </p:pic>
    </p:spTree>
    <p:extLst>
      <p:ext uri="{BB962C8B-B14F-4D97-AF65-F5344CB8AC3E}">
        <p14:creationId xmlns:p14="http://schemas.microsoft.com/office/powerpoint/2010/main" val="1536131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074EC5E-60C9-4A22-9A9D-E1182C4F06AC}"/>
              </a:ext>
            </a:extLst>
          </p:cNvPr>
          <p:cNvSpPr>
            <a:spLocks noGrp="1"/>
          </p:cNvSpPr>
          <p:nvPr>
            <p:ph idx="1"/>
          </p:nvPr>
        </p:nvSpPr>
        <p:spPr>
          <a:xfrm>
            <a:off x="838200" y="1382487"/>
            <a:ext cx="5360719" cy="4792682"/>
          </a:xfrm>
        </p:spPr>
        <p:txBody>
          <a:bodyPr/>
          <a:lstStyle/>
          <a:p>
            <a:pPr marL="0" indent="0">
              <a:buNone/>
            </a:pPr>
            <a:r>
              <a:rPr lang="en-US" dirty="0">
                <a:solidFill>
                  <a:schemeClr val="tx1"/>
                </a:solidFill>
              </a:rPr>
              <a:t>For quantifiable measures:</a:t>
            </a:r>
          </a:p>
          <a:p>
            <a:r>
              <a:rPr lang="en-US" dirty="0">
                <a:solidFill>
                  <a:schemeClr val="tx1"/>
                </a:solidFill>
              </a:rPr>
              <a:t>Identify the data source.</a:t>
            </a:r>
          </a:p>
          <a:p>
            <a:r>
              <a:rPr lang="en-US" dirty="0">
                <a:solidFill>
                  <a:schemeClr val="tx1"/>
                </a:solidFill>
              </a:rPr>
              <a:t>Define the frequency of reporting.</a:t>
            </a:r>
          </a:p>
          <a:p>
            <a:r>
              <a:rPr lang="en-US" dirty="0">
                <a:solidFill>
                  <a:schemeClr val="tx1"/>
                </a:solidFill>
              </a:rPr>
              <a:t>Determine if it makes sense to automate the data feed using API.</a:t>
            </a:r>
          </a:p>
          <a:p>
            <a:pPr marL="0" indent="0">
              <a:buNone/>
            </a:pPr>
            <a:endParaRPr lang="en-US" dirty="0">
              <a:solidFill>
                <a:schemeClr val="tx1"/>
              </a:solidFill>
            </a:endParaRPr>
          </a:p>
        </p:txBody>
      </p:sp>
      <p:sp>
        <p:nvSpPr>
          <p:cNvPr id="8" name="Title 7">
            <a:extLst>
              <a:ext uri="{FF2B5EF4-FFF2-40B4-BE49-F238E27FC236}">
                <a16:creationId xmlns:a16="http://schemas.microsoft.com/office/drawing/2014/main" id="{626D4E86-AF51-4B32-9942-DE012C47AC04}"/>
              </a:ext>
            </a:extLst>
          </p:cNvPr>
          <p:cNvSpPr>
            <a:spLocks noGrp="1"/>
          </p:cNvSpPr>
          <p:nvPr>
            <p:ph type="title"/>
          </p:nvPr>
        </p:nvSpPr>
        <p:spPr/>
        <p:txBody>
          <a:bodyPr/>
          <a:lstStyle/>
          <a:p>
            <a:r>
              <a:rPr lang="en-US" dirty="0"/>
              <a:t>Data Sources</a:t>
            </a:r>
          </a:p>
        </p:txBody>
      </p:sp>
      <p:sp>
        <p:nvSpPr>
          <p:cNvPr id="7" name="Slide Number Placeholder 6">
            <a:extLst>
              <a:ext uri="{FF2B5EF4-FFF2-40B4-BE49-F238E27FC236}">
                <a16:creationId xmlns:a16="http://schemas.microsoft.com/office/drawing/2014/main" id="{978EEED9-B0E3-47BC-994F-1054F3235458}"/>
              </a:ext>
            </a:extLst>
          </p:cNvPr>
          <p:cNvSpPr>
            <a:spLocks noGrp="1"/>
          </p:cNvSpPr>
          <p:nvPr>
            <p:ph type="sldNum" sz="quarter" idx="4"/>
          </p:nvPr>
        </p:nvSpPr>
        <p:spPr>
          <a:xfrm>
            <a:off x="8610600" y="6356350"/>
            <a:ext cx="2971800" cy="365125"/>
          </a:xfrm>
        </p:spPr>
        <p:txBody>
          <a:bodyPr/>
          <a:lstStyle/>
          <a:p>
            <a:fld id="{C4571D8C-3DF3-4B67-A3E0-450A9EE530C4}" type="slidenum">
              <a:rPr lang="en-US" smtClean="0"/>
              <a:pPr/>
              <a:t>15</a:t>
            </a:fld>
            <a:endParaRPr lang="en-US" dirty="0"/>
          </a:p>
        </p:txBody>
      </p:sp>
      <p:pic>
        <p:nvPicPr>
          <p:cNvPr id="2" name="Picture 1">
            <a:extLst>
              <a:ext uri="{FF2B5EF4-FFF2-40B4-BE49-F238E27FC236}">
                <a16:creationId xmlns:a16="http://schemas.microsoft.com/office/drawing/2014/main" id="{B8375EF7-3E52-C142-B6FD-054D1CAA9F10}"/>
              </a:ext>
            </a:extLst>
          </p:cNvPr>
          <p:cNvPicPr>
            <a:picLocks noChangeAspect="1"/>
          </p:cNvPicPr>
          <p:nvPr/>
        </p:nvPicPr>
        <p:blipFill>
          <a:blip r:embed="rId3"/>
          <a:stretch>
            <a:fillRect/>
          </a:stretch>
        </p:blipFill>
        <p:spPr>
          <a:xfrm>
            <a:off x="6307999" y="990599"/>
            <a:ext cx="5208834" cy="4123661"/>
          </a:xfrm>
          <a:prstGeom prst="rect">
            <a:avLst/>
          </a:prstGeom>
        </p:spPr>
      </p:pic>
    </p:spTree>
    <p:extLst>
      <p:ext uri="{BB962C8B-B14F-4D97-AF65-F5344CB8AC3E}">
        <p14:creationId xmlns:p14="http://schemas.microsoft.com/office/powerpoint/2010/main" val="295901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662294" cy="6858000"/>
          </a:xfrm>
          <a:prstGeom prst="rect">
            <a:avLst/>
          </a:prstGeom>
          <a:gradFill>
            <a:gsLst>
              <a:gs pos="36000">
                <a:srgbClr val="0C74A0"/>
              </a:gs>
              <a:gs pos="0">
                <a:srgbClr val="1060A0"/>
              </a:gs>
              <a:gs pos="66000">
                <a:srgbClr val="0F8BA5"/>
              </a:gs>
              <a:gs pos="99000">
                <a:srgbClr val="19A1AF"/>
              </a:gs>
            </a:gsLst>
            <a:lin ang="16800000" scaled="0"/>
          </a:gradFill>
        </p:spPr>
      </p:pic>
      <p:sp>
        <p:nvSpPr>
          <p:cNvPr id="4" name="TextBox 3"/>
          <p:cNvSpPr txBox="1"/>
          <p:nvPr/>
        </p:nvSpPr>
        <p:spPr>
          <a:xfrm>
            <a:off x="654161" y="4633539"/>
            <a:ext cx="10898660" cy="369332"/>
          </a:xfrm>
          <a:prstGeom prst="rect">
            <a:avLst/>
          </a:prstGeom>
          <a:noFill/>
        </p:spPr>
        <p:txBody>
          <a:bodyPr wrap="square" rtlCol="0">
            <a:spAutoFit/>
          </a:bodyPr>
          <a:lstStyle/>
          <a:p>
            <a:pPr algn="ctr"/>
            <a:r>
              <a:rPr lang="en-US"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Gaining consensus and alignment during the plan build process. </a:t>
            </a:r>
          </a:p>
        </p:txBody>
      </p:sp>
      <p:sp>
        <p:nvSpPr>
          <p:cNvPr id="6" name="TextBox 5">
            <a:extLst>
              <a:ext uri="{FF2B5EF4-FFF2-40B4-BE49-F238E27FC236}">
                <a16:creationId xmlns:a16="http://schemas.microsoft.com/office/drawing/2014/main" id="{588D5FA2-D0B9-2F4A-9681-9969E21ACA7E}"/>
              </a:ext>
            </a:extLst>
          </p:cNvPr>
          <p:cNvSpPr txBox="1"/>
          <p:nvPr/>
        </p:nvSpPr>
        <p:spPr>
          <a:xfrm>
            <a:off x="1408666" y="833647"/>
            <a:ext cx="9389649" cy="2669320"/>
          </a:xfrm>
          <a:prstGeom prst="rect">
            <a:avLst/>
          </a:prstGeom>
          <a:noFill/>
        </p:spPr>
        <p:txBody>
          <a:bodyPr wrap="square" rtlCol="0">
            <a:spAutoFit/>
          </a:bodyPr>
          <a:lstStyle/>
          <a:p>
            <a:pPr algn="ctr">
              <a:lnSpc>
                <a:spcPct val="120000"/>
              </a:lnSpc>
              <a:defRPr sz="7000" b="0">
                <a:solidFill>
                  <a:srgbClr val="F7F9FF"/>
                </a:solidFill>
                <a:latin typeface="Lato Black"/>
                <a:ea typeface="Lato Black"/>
                <a:cs typeface="Lato Black"/>
                <a:sym typeface="Lato Black"/>
              </a:defRPr>
            </a:pPr>
            <a:r>
              <a:rPr lang="en-US" sz="4800" b="1" dirty="0">
                <a:latin typeface="Open Sans Extrabold" panose="020B0606030504020204" pitchFamily="34" charset="0"/>
                <a:ea typeface="Open Sans Extrabold" panose="020B0606030504020204" pitchFamily="34" charset="0"/>
                <a:cs typeface="Open Sans Extrabold" panose="020B0606030504020204" pitchFamily="34" charset="0"/>
              </a:rPr>
              <a:t>Establishing Client’s Process Expectations Supporting the Strategic Performance Cycle</a:t>
            </a:r>
          </a:p>
        </p:txBody>
      </p:sp>
    </p:spTree>
    <p:extLst>
      <p:ext uri="{BB962C8B-B14F-4D97-AF65-F5344CB8AC3E}">
        <p14:creationId xmlns:p14="http://schemas.microsoft.com/office/powerpoint/2010/main" val="101853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2B1216-6BFD-1E44-A03E-6D0398CAC601}"/>
              </a:ext>
            </a:extLst>
          </p:cNvPr>
          <p:cNvSpPr>
            <a:spLocks noGrp="1"/>
          </p:cNvSpPr>
          <p:nvPr>
            <p:ph type="title"/>
          </p:nvPr>
        </p:nvSpPr>
        <p:spPr/>
        <p:txBody>
          <a:bodyPr/>
          <a:lstStyle/>
          <a:p>
            <a:r>
              <a:rPr lang="en-US" dirty="0"/>
              <a:t>Monthly Reporting Cycle</a:t>
            </a:r>
          </a:p>
        </p:txBody>
      </p:sp>
      <p:sp>
        <p:nvSpPr>
          <p:cNvPr id="32" name="Slide Number Placeholder 3">
            <a:extLst>
              <a:ext uri="{FF2B5EF4-FFF2-40B4-BE49-F238E27FC236}">
                <a16:creationId xmlns:a16="http://schemas.microsoft.com/office/drawing/2014/main" id="{FFEFE826-FDB6-5A48-8322-9BFD711DE480}"/>
              </a:ext>
            </a:extLst>
          </p:cNvPr>
          <p:cNvSpPr txBox="1">
            <a:spLocks/>
          </p:cNvSpPr>
          <p:nvPr/>
        </p:nvSpPr>
        <p:spPr>
          <a:xfrm>
            <a:off x="8610600" y="6356350"/>
            <a:ext cx="2971800" cy="365125"/>
          </a:xfrm>
          <a:prstGeom prst="rect">
            <a:avLst/>
          </a:prstGeom>
        </p:spPr>
        <p:txBody>
          <a:bodyPr vert="horz" lIns="91440" tIns="45720" rIns="91440" bIns="45720" rtlCol="0">
            <a:noAutofit/>
          </a:bodyPr>
          <a:lstStyle>
            <a:lvl1pPr marL="228600" indent="-228600" algn="l" defTabSz="914400" rtl="0" eaLnBrk="1" latinLnBrk="0" hangingPunct="1">
              <a:lnSpc>
                <a:spcPct val="114000"/>
              </a:lnSpc>
              <a:spcBef>
                <a:spcPts val="600"/>
              </a:spcBef>
              <a:spcAft>
                <a:spcPts val="300"/>
              </a:spcAft>
              <a:buFont typeface="Arial" panose="020B0604020202020204" pitchFamily="34" charset="0"/>
              <a:buChar char="•"/>
              <a:defRPr sz="2500" kern="1200">
                <a:solidFill>
                  <a:srgbClr val="271F2E"/>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14000"/>
              </a:lnSpc>
              <a:spcBef>
                <a:spcPts val="600"/>
              </a:spcBef>
              <a:spcAft>
                <a:spcPts val="300"/>
              </a:spcAft>
              <a:buFont typeface="Arial" panose="020B0604020202020204" pitchFamily="34" charset="0"/>
              <a:buChar char="•"/>
              <a:defRPr sz="2000" kern="1200">
                <a:solidFill>
                  <a:srgbClr val="271F2E"/>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14000"/>
              </a:lnSpc>
              <a:spcBef>
                <a:spcPts val="600"/>
              </a:spcBef>
              <a:spcAft>
                <a:spcPts val="3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14000"/>
              </a:lnSpc>
              <a:spcBef>
                <a:spcPts val="600"/>
              </a:spcBef>
              <a:spcAft>
                <a:spcPts val="300"/>
              </a:spcAft>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14000"/>
              </a:lnSpc>
              <a:spcBef>
                <a:spcPts val="600"/>
              </a:spcBef>
              <a:spcAft>
                <a:spcPts val="300"/>
              </a:spcAft>
              <a:buFont typeface="Arial" panose="020B0604020202020204" pitchFamily="34" charset="0"/>
              <a:buChar char="•"/>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C4571D8C-3DF3-4B67-A3E0-450A9EE530C4}" type="slidenum">
              <a:rPr lang="en-US" sz="1200" smtClean="0">
                <a:solidFill>
                  <a:schemeClr val="bg1">
                    <a:lumMod val="65000"/>
                  </a:schemeClr>
                </a:solidFill>
              </a:rPr>
              <a:pPr marL="0" indent="0" algn="r">
                <a:buNone/>
              </a:pPr>
              <a:t>17</a:t>
            </a:fld>
            <a:endParaRPr lang="en-US" sz="1200" dirty="0">
              <a:solidFill>
                <a:schemeClr val="bg1">
                  <a:lumMod val="65000"/>
                </a:schemeClr>
              </a:solidFill>
            </a:endParaRPr>
          </a:p>
        </p:txBody>
      </p:sp>
      <p:grpSp>
        <p:nvGrpSpPr>
          <p:cNvPr id="16" name="Group 15">
            <a:extLst>
              <a:ext uri="{FF2B5EF4-FFF2-40B4-BE49-F238E27FC236}">
                <a16:creationId xmlns:a16="http://schemas.microsoft.com/office/drawing/2014/main" id="{B224437D-05E7-FD41-BD7F-39F09BEF25AB}"/>
              </a:ext>
            </a:extLst>
          </p:cNvPr>
          <p:cNvGrpSpPr/>
          <p:nvPr/>
        </p:nvGrpSpPr>
        <p:grpSpPr>
          <a:xfrm>
            <a:off x="523870" y="2165415"/>
            <a:ext cx="10539954" cy="3487973"/>
            <a:chOff x="263735" y="2121874"/>
            <a:chExt cx="10539954" cy="3487973"/>
          </a:xfrm>
        </p:grpSpPr>
        <p:sp>
          <p:nvSpPr>
            <p:cNvPr id="65" name="TextBox 19">
              <a:extLst>
                <a:ext uri="{FF2B5EF4-FFF2-40B4-BE49-F238E27FC236}">
                  <a16:creationId xmlns:a16="http://schemas.microsoft.com/office/drawing/2014/main" id="{18959792-AC9D-294E-9E07-9B08177A5A42}"/>
                </a:ext>
              </a:extLst>
            </p:cNvPr>
            <p:cNvSpPr txBox="1">
              <a:spLocks noChangeArrowheads="1"/>
            </p:cNvSpPr>
            <p:nvPr/>
          </p:nvSpPr>
          <p:spPr bwMode="auto">
            <a:xfrm>
              <a:off x="756936" y="5240515"/>
              <a:ext cx="23442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800" b="1" dirty="0">
                  <a:solidFill>
                    <a:schemeClr val="tx1"/>
                  </a:solidFill>
                  <a:ea typeface="Open Sans" panose="020B0606030504020204" pitchFamily="34" charset="0"/>
                </a:rPr>
                <a:t>Before Month 1</a:t>
              </a:r>
            </a:p>
          </p:txBody>
        </p:sp>
        <p:cxnSp>
          <p:nvCxnSpPr>
            <p:cNvPr id="9" name="Straight Connector 8">
              <a:extLst>
                <a:ext uri="{FF2B5EF4-FFF2-40B4-BE49-F238E27FC236}">
                  <a16:creationId xmlns:a16="http://schemas.microsoft.com/office/drawing/2014/main" id="{2A300A16-868F-024D-B20C-29DBE47AE405}"/>
                </a:ext>
              </a:extLst>
            </p:cNvPr>
            <p:cNvCxnSpPr>
              <a:cxnSpLocks/>
            </p:cNvCxnSpPr>
            <p:nvPr/>
          </p:nvCxnSpPr>
          <p:spPr>
            <a:xfrm>
              <a:off x="627017" y="4538673"/>
              <a:ext cx="9570475" cy="0"/>
            </a:xfrm>
            <a:prstGeom prst="line">
              <a:avLst/>
            </a:prstGeom>
            <a:ln w="34925">
              <a:solidFill>
                <a:schemeClr val="bg2">
                  <a:lumMod val="25000"/>
                </a:schemeClr>
              </a:solidFill>
            </a:ln>
          </p:spPr>
          <p:style>
            <a:lnRef idx="3">
              <a:schemeClr val="accent3"/>
            </a:lnRef>
            <a:fillRef idx="0">
              <a:schemeClr val="accent3"/>
            </a:fillRef>
            <a:effectRef idx="2">
              <a:schemeClr val="accent3"/>
            </a:effectRef>
            <a:fontRef idx="minor">
              <a:schemeClr val="tx1"/>
            </a:fontRef>
          </p:style>
        </p:cxnSp>
        <p:sp>
          <p:nvSpPr>
            <p:cNvPr id="88070" name="TextBox 19">
              <a:extLst>
                <a:ext uri="{FF2B5EF4-FFF2-40B4-BE49-F238E27FC236}">
                  <a16:creationId xmlns:a16="http://schemas.microsoft.com/office/drawing/2014/main" id="{4BD4A092-7450-9342-9F2F-7C2776BDC17E}"/>
                </a:ext>
              </a:extLst>
            </p:cNvPr>
            <p:cNvSpPr txBox="1">
              <a:spLocks noChangeArrowheads="1"/>
            </p:cNvSpPr>
            <p:nvPr/>
          </p:nvSpPr>
          <p:spPr bwMode="auto">
            <a:xfrm>
              <a:off x="4158732" y="5240515"/>
              <a:ext cx="2507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800" b="1" dirty="0">
                  <a:solidFill>
                    <a:schemeClr val="tx1"/>
                  </a:solidFill>
                  <a:ea typeface="Open Sans" panose="020B0606030504020204" pitchFamily="34" charset="0"/>
                </a:rPr>
                <a:t>Typical Month</a:t>
              </a:r>
            </a:p>
          </p:txBody>
        </p:sp>
        <p:sp>
          <p:nvSpPr>
            <p:cNvPr id="88081" name="TextBox 20">
              <a:extLst>
                <a:ext uri="{FF2B5EF4-FFF2-40B4-BE49-F238E27FC236}">
                  <a16:creationId xmlns:a16="http://schemas.microsoft.com/office/drawing/2014/main" id="{8579F279-0E34-D842-9559-BB473889723B}"/>
                </a:ext>
              </a:extLst>
            </p:cNvPr>
            <p:cNvSpPr txBox="1">
              <a:spLocks noChangeArrowheads="1"/>
            </p:cNvSpPr>
            <p:nvPr/>
          </p:nvSpPr>
          <p:spPr bwMode="auto">
            <a:xfrm>
              <a:off x="7990132" y="5240515"/>
              <a:ext cx="1160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800" b="1" dirty="0">
                  <a:solidFill>
                    <a:schemeClr val="tx1"/>
                  </a:solidFill>
                  <a:ea typeface="Open Sans" panose="020B0606030504020204" pitchFamily="34" charset="0"/>
                </a:rPr>
                <a:t>Month 4</a:t>
              </a:r>
            </a:p>
          </p:txBody>
        </p:sp>
        <p:cxnSp>
          <p:nvCxnSpPr>
            <p:cNvPr id="27" name="Straight Connector 26">
              <a:extLst>
                <a:ext uri="{FF2B5EF4-FFF2-40B4-BE49-F238E27FC236}">
                  <a16:creationId xmlns:a16="http://schemas.microsoft.com/office/drawing/2014/main" id="{0D8FC6E7-CA63-4247-90A1-905B7D9D4518}"/>
                </a:ext>
              </a:extLst>
            </p:cNvPr>
            <p:cNvCxnSpPr>
              <a:cxnSpLocks/>
            </p:cNvCxnSpPr>
            <p:nvPr/>
          </p:nvCxnSpPr>
          <p:spPr>
            <a:xfrm>
              <a:off x="947152" y="2883630"/>
              <a:ext cx="0" cy="1863377"/>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
          <p:nvSpPr>
            <p:cNvPr id="88085" name="TextBox 19">
              <a:extLst>
                <a:ext uri="{FF2B5EF4-FFF2-40B4-BE49-F238E27FC236}">
                  <a16:creationId xmlns:a16="http://schemas.microsoft.com/office/drawing/2014/main" id="{D1B42023-FAF0-8646-9195-F0AE4C141756}"/>
                </a:ext>
              </a:extLst>
            </p:cNvPr>
            <p:cNvSpPr txBox="1">
              <a:spLocks noChangeArrowheads="1"/>
            </p:cNvSpPr>
            <p:nvPr/>
          </p:nvSpPr>
          <p:spPr bwMode="auto">
            <a:xfrm>
              <a:off x="263735" y="2149923"/>
              <a:ext cx="13668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a:lnSpc>
                  <a:spcPct val="100000"/>
                </a:lnSpc>
                <a:spcBef>
                  <a:spcPct val="0"/>
                </a:spcBef>
                <a:spcAft>
                  <a:spcPct val="0"/>
                </a:spcAft>
                <a:buNone/>
              </a:pPr>
              <a:r>
                <a:rPr lang="en-US" altLang="en-US" sz="1200" b="1" dirty="0">
                  <a:solidFill>
                    <a:schemeClr val="accent2"/>
                  </a:solidFill>
                  <a:latin typeface="+mn-lt"/>
                  <a:cs typeface="Rubik" panose="02000604000000020004" pitchFamily="2" charset="-79"/>
                </a:rPr>
                <a:t>Set Annual</a:t>
              </a:r>
              <a:br>
                <a:rPr lang="en-US" altLang="en-US" sz="1200" b="1" dirty="0">
                  <a:solidFill>
                    <a:schemeClr val="accent2"/>
                  </a:solidFill>
                  <a:latin typeface="+mn-lt"/>
                  <a:cs typeface="Rubik" panose="02000604000000020004" pitchFamily="2" charset="-79"/>
                </a:rPr>
              </a:br>
              <a:r>
                <a:rPr lang="en-US" altLang="en-US" sz="1200" b="1" dirty="0">
                  <a:solidFill>
                    <a:schemeClr val="accent2"/>
                  </a:solidFill>
                  <a:latin typeface="+mn-lt"/>
                  <a:cs typeface="Rubik" panose="02000604000000020004" pitchFamily="2" charset="-79"/>
                </a:rPr>
                <a:t>Company</a:t>
              </a:r>
            </a:p>
            <a:p>
              <a:pPr algn="ctr">
                <a:lnSpc>
                  <a:spcPct val="100000"/>
                </a:lnSpc>
                <a:spcBef>
                  <a:spcPct val="0"/>
                </a:spcBef>
                <a:spcAft>
                  <a:spcPct val="0"/>
                </a:spcAft>
                <a:buNone/>
              </a:pPr>
              <a:r>
                <a:rPr lang="en-US" altLang="en-US" sz="1200" b="1" dirty="0">
                  <a:solidFill>
                    <a:schemeClr val="accent2"/>
                  </a:solidFill>
                  <a:latin typeface="+mn-lt"/>
                  <a:cs typeface="Rubik" panose="02000604000000020004" pitchFamily="2" charset="-79"/>
                </a:rPr>
                <a:t>Goals</a:t>
              </a:r>
            </a:p>
          </p:txBody>
        </p:sp>
        <p:cxnSp>
          <p:nvCxnSpPr>
            <p:cNvPr id="38" name="Straight Connector 37">
              <a:extLst>
                <a:ext uri="{FF2B5EF4-FFF2-40B4-BE49-F238E27FC236}">
                  <a16:creationId xmlns:a16="http://schemas.microsoft.com/office/drawing/2014/main" id="{DB2AC0AF-AD7F-B04B-AE63-608B3273D2D1}"/>
                </a:ext>
              </a:extLst>
            </p:cNvPr>
            <p:cNvCxnSpPr>
              <a:cxnSpLocks/>
            </p:cNvCxnSpPr>
            <p:nvPr/>
          </p:nvCxnSpPr>
          <p:spPr>
            <a:xfrm flipH="1">
              <a:off x="1992781" y="3394920"/>
              <a:ext cx="10603" cy="1352087"/>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TextBox 19">
              <a:extLst>
                <a:ext uri="{FF2B5EF4-FFF2-40B4-BE49-F238E27FC236}">
                  <a16:creationId xmlns:a16="http://schemas.microsoft.com/office/drawing/2014/main" id="{6E94EEF6-82D4-5649-83EB-2CDE0DCD7A3F}"/>
                </a:ext>
              </a:extLst>
            </p:cNvPr>
            <p:cNvSpPr txBox="1">
              <a:spLocks noChangeArrowheads="1"/>
            </p:cNvSpPr>
            <p:nvPr/>
          </p:nvSpPr>
          <p:spPr bwMode="auto">
            <a:xfrm>
              <a:off x="1339937" y="2892275"/>
              <a:ext cx="1326895" cy="461665"/>
            </a:xfrm>
            <a:prstGeom prst="rect">
              <a:avLst/>
            </a:prstGeom>
            <a:noFill/>
            <a:ln w="9525">
              <a:noFill/>
              <a:miter lim="800000"/>
              <a:headEnd/>
              <a:tailEnd/>
            </a:ln>
          </p:spPr>
          <p:txBody>
            <a:bodyPr wrap="square">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defRPr/>
              </a:pPr>
              <a:r>
                <a:rPr lang="en-US" altLang="en-US" sz="1200" b="1" dirty="0">
                  <a:solidFill>
                    <a:schemeClr val="accent6"/>
                  </a:solidFill>
                  <a:latin typeface="+mn-lt"/>
                  <a:cs typeface="Rubik" panose="02000604000000020004" pitchFamily="2" charset="-79"/>
                </a:rPr>
                <a:t>Set Team Annual Goals</a:t>
              </a:r>
            </a:p>
          </p:txBody>
        </p:sp>
        <p:cxnSp>
          <p:nvCxnSpPr>
            <p:cNvPr id="74" name="Straight Connector 73">
              <a:extLst>
                <a:ext uri="{FF2B5EF4-FFF2-40B4-BE49-F238E27FC236}">
                  <a16:creationId xmlns:a16="http://schemas.microsoft.com/office/drawing/2014/main" id="{2C597B3D-5169-BF46-82A4-D1D69BBCA75A}"/>
                </a:ext>
              </a:extLst>
            </p:cNvPr>
            <p:cNvCxnSpPr>
              <a:cxnSpLocks/>
            </p:cNvCxnSpPr>
            <p:nvPr/>
          </p:nvCxnSpPr>
          <p:spPr>
            <a:xfrm>
              <a:off x="3706312" y="3860810"/>
              <a:ext cx="0" cy="1219362"/>
            </a:xfrm>
            <a:prstGeom prst="line">
              <a:avLst/>
            </a:prstGeom>
            <a:ln w="349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47C5352-3808-C944-B84D-6AF01F2D1F18}"/>
                </a:ext>
              </a:extLst>
            </p:cNvPr>
            <p:cNvCxnSpPr>
              <a:cxnSpLocks/>
            </p:cNvCxnSpPr>
            <p:nvPr/>
          </p:nvCxnSpPr>
          <p:spPr>
            <a:xfrm>
              <a:off x="4476980" y="3860810"/>
              <a:ext cx="0" cy="88619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2F3A1BB-38D4-F044-8A0C-0DF76896B2E6}"/>
                </a:ext>
              </a:extLst>
            </p:cNvPr>
            <p:cNvCxnSpPr>
              <a:cxnSpLocks/>
            </p:cNvCxnSpPr>
            <p:nvPr/>
          </p:nvCxnSpPr>
          <p:spPr>
            <a:xfrm>
              <a:off x="5420157" y="3439879"/>
              <a:ext cx="0" cy="137160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TextBox 19">
              <a:extLst>
                <a:ext uri="{FF2B5EF4-FFF2-40B4-BE49-F238E27FC236}">
                  <a16:creationId xmlns:a16="http://schemas.microsoft.com/office/drawing/2014/main" id="{00FE8DD9-240D-8E4A-9CE7-F5F576AC2557}"/>
                </a:ext>
              </a:extLst>
            </p:cNvPr>
            <p:cNvSpPr txBox="1">
              <a:spLocks noChangeArrowheads="1"/>
            </p:cNvSpPr>
            <p:nvPr/>
          </p:nvSpPr>
          <p:spPr bwMode="auto">
            <a:xfrm>
              <a:off x="3791550" y="3401138"/>
              <a:ext cx="136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200" b="1" dirty="0">
                  <a:solidFill>
                    <a:schemeClr val="tx2"/>
                  </a:solidFill>
                  <a:latin typeface="+mn-lt"/>
                  <a:cs typeface="Rubik" panose="02000604000000020004" pitchFamily="2" charset="-79"/>
                </a:rPr>
                <a:t>Report Progress</a:t>
              </a:r>
            </a:p>
          </p:txBody>
        </p:sp>
        <p:sp>
          <p:nvSpPr>
            <p:cNvPr id="70" name="TextBox 19">
              <a:extLst>
                <a:ext uri="{FF2B5EF4-FFF2-40B4-BE49-F238E27FC236}">
                  <a16:creationId xmlns:a16="http://schemas.microsoft.com/office/drawing/2014/main" id="{2FF24813-4EF8-B543-BE87-C084E1374620}"/>
                </a:ext>
              </a:extLst>
            </p:cNvPr>
            <p:cNvSpPr txBox="1">
              <a:spLocks noChangeArrowheads="1"/>
            </p:cNvSpPr>
            <p:nvPr/>
          </p:nvSpPr>
          <p:spPr bwMode="auto">
            <a:xfrm>
              <a:off x="4585606" y="2820691"/>
              <a:ext cx="16691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a:lnSpc>
                  <a:spcPct val="100000"/>
                </a:lnSpc>
                <a:spcBef>
                  <a:spcPct val="0"/>
                </a:spcBef>
                <a:spcAft>
                  <a:spcPct val="0"/>
                </a:spcAft>
                <a:buNone/>
              </a:pPr>
              <a:r>
                <a:rPr lang="en-US" altLang="en-US" sz="1200" b="1" dirty="0">
                  <a:solidFill>
                    <a:schemeClr val="accent6"/>
                  </a:solidFill>
                  <a:latin typeface="+mn-lt"/>
                  <a:cs typeface="Rubik" panose="02000604000000020004" pitchFamily="2" charset="-79"/>
                </a:rPr>
                <a:t>Monthly Metric</a:t>
              </a:r>
            </a:p>
            <a:p>
              <a:pPr algn="ctr">
                <a:lnSpc>
                  <a:spcPct val="100000"/>
                </a:lnSpc>
                <a:spcBef>
                  <a:spcPct val="0"/>
                </a:spcBef>
                <a:spcAft>
                  <a:spcPct val="0"/>
                </a:spcAft>
                <a:buNone/>
              </a:pPr>
              <a:r>
                <a:rPr lang="en-US" altLang="en-US" sz="1200" b="1" dirty="0">
                  <a:solidFill>
                    <a:schemeClr val="accent6"/>
                  </a:solidFill>
                  <a:latin typeface="+mn-lt"/>
                  <a:cs typeface="Rubik" panose="02000604000000020004" pitchFamily="2" charset="-79"/>
                </a:rPr>
                <a:t>Review</a:t>
              </a:r>
            </a:p>
            <a:p>
              <a:pPr algn="ctr">
                <a:lnSpc>
                  <a:spcPct val="100000"/>
                </a:lnSpc>
                <a:spcBef>
                  <a:spcPct val="0"/>
                </a:spcBef>
                <a:spcAft>
                  <a:spcPct val="0"/>
                </a:spcAft>
                <a:buNone/>
              </a:pPr>
              <a:r>
                <a:rPr lang="en-US" altLang="en-US" sz="1200" b="1" dirty="0">
                  <a:solidFill>
                    <a:schemeClr val="accent6"/>
                  </a:solidFill>
                  <a:latin typeface="+mn-lt"/>
                  <a:cs typeface="Rubik" panose="02000604000000020004" pitchFamily="2" charset="-79"/>
                </a:rPr>
                <a:t>Meeting</a:t>
              </a:r>
            </a:p>
          </p:txBody>
        </p:sp>
        <p:cxnSp>
          <p:nvCxnSpPr>
            <p:cNvPr id="93" name="Straight Connector 92">
              <a:extLst>
                <a:ext uri="{FF2B5EF4-FFF2-40B4-BE49-F238E27FC236}">
                  <a16:creationId xmlns:a16="http://schemas.microsoft.com/office/drawing/2014/main" id="{BA1D53DE-F9F8-4B43-81E0-91C7DF3BA6A8}"/>
                </a:ext>
              </a:extLst>
            </p:cNvPr>
            <p:cNvCxnSpPr>
              <a:cxnSpLocks/>
            </p:cNvCxnSpPr>
            <p:nvPr/>
          </p:nvCxnSpPr>
          <p:spPr>
            <a:xfrm>
              <a:off x="7284859" y="3882926"/>
              <a:ext cx="0" cy="1219362"/>
            </a:xfrm>
            <a:prstGeom prst="line">
              <a:avLst/>
            </a:prstGeom>
            <a:ln w="349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C1DD1DC-E44B-2046-9B56-506EC9B28256}"/>
                </a:ext>
              </a:extLst>
            </p:cNvPr>
            <p:cNvCxnSpPr>
              <a:cxnSpLocks/>
              <a:stCxn id="64" idx="2"/>
            </p:cNvCxnSpPr>
            <p:nvPr/>
          </p:nvCxnSpPr>
          <p:spPr>
            <a:xfrm>
              <a:off x="9869934" y="2952871"/>
              <a:ext cx="0" cy="1940823"/>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64" name="TextBox 19">
              <a:extLst>
                <a:ext uri="{FF2B5EF4-FFF2-40B4-BE49-F238E27FC236}">
                  <a16:creationId xmlns:a16="http://schemas.microsoft.com/office/drawing/2014/main" id="{EE94FD10-C3AE-7A43-B8E8-18455AD79C19}"/>
                </a:ext>
              </a:extLst>
            </p:cNvPr>
            <p:cNvSpPr txBox="1">
              <a:spLocks noChangeArrowheads="1"/>
            </p:cNvSpPr>
            <p:nvPr/>
          </p:nvSpPr>
          <p:spPr bwMode="auto">
            <a:xfrm>
              <a:off x="8936179" y="2121874"/>
              <a:ext cx="1867510" cy="830997"/>
            </a:xfrm>
            <a:prstGeom prst="rect">
              <a:avLst/>
            </a:prstGeom>
            <a:noFill/>
            <a:ln w="9525">
              <a:noFill/>
              <a:miter lim="800000"/>
              <a:headEnd/>
              <a:tailEnd/>
            </a:ln>
          </p:spPr>
          <p:txBody>
            <a:bodyPr wrap="square">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defRPr/>
              </a:pPr>
              <a:r>
                <a:rPr lang="en-US" altLang="en-US" sz="1200" b="1" dirty="0">
                  <a:solidFill>
                    <a:schemeClr val="accent2"/>
                  </a:solidFill>
                  <a:latin typeface="+mn-lt"/>
                  <a:cs typeface="Rubik" panose="02000604000000020004" pitchFamily="2" charset="-79"/>
                </a:rPr>
                <a:t>Quarterly Refresh Meeting</a:t>
              </a:r>
            </a:p>
            <a:p>
              <a:pPr algn="ctr" eaLnBrk="1" hangingPunct="1">
                <a:lnSpc>
                  <a:spcPct val="100000"/>
                </a:lnSpc>
                <a:spcBef>
                  <a:spcPct val="0"/>
                </a:spcBef>
                <a:spcAft>
                  <a:spcPct val="0"/>
                </a:spcAft>
                <a:buFontTx/>
                <a:buNone/>
                <a:defRPr/>
              </a:pPr>
              <a:r>
                <a:rPr lang="en-US" altLang="en-US" sz="800" dirty="0">
                  <a:solidFill>
                    <a:schemeClr val="accent2"/>
                  </a:solidFill>
                  <a:latin typeface="+mn-lt"/>
                  <a:cs typeface="Rubik" panose="02000604000000020004" pitchFamily="2" charset="-79"/>
                </a:rPr>
                <a:t>Present Performance and Share upcoming Quarterly Team Key Results, Publish Results</a:t>
              </a:r>
            </a:p>
          </p:txBody>
        </p:sp>
      </p:grpSp>
      <p:sp>
        <p:nvSpPr>
          <p:cNvPr id="29" name="TextBox 28">
            <a:extLst>
              <a:ext uri="{FF2B5EF4-FFF2-40B4-BE49-F238E27FC236}">
                <a16:creationId xmlns:a16="http://schemas.microsoft.com/office/drawing/2014/main" id="{3AF4CA58-7823-4247-8817-01DF02A61D05}"/>
              </a:ext>
            </a:extLst>
          </p:cNvPr>
          <p:cNvSpPr txBox="1"/>
          <p:nvPr/>
        </p:nvSpPr>
        <p:spPr>
          <a:xfrm>
            <a:off x="2376671" y="6225093"/>
            <a:ext cx="7525177" cy="369332"/>
          </a:xfrm>
          <a:prstGeom prst="rect">
            <a:avLst/>
          </a:prstGeom>
          <a:noFill/>
        </p:spPr>
        <p:txBody>
          <a:bodyPr wrap="square" rtlCol="0">
            <a:spAutoFit/>
          </a:bodyPr>
          <a:lstStyle/>
          <a:p>
            <a:r>
              <a:rPr lang="en-US" b="1" dirty="0">
                <a:solidFill>
                  <a:schemeClr val="accent2"/>
                </a:solidFill>
              </a:rPr>
              <a:t>Whole Organization</a:t>
            </a:r>
            <a:r>
              <a:rPr lang="en-US" dirty="0"/>
              <a:t> | </a:t>
            </a:r>
            <a:r>
              <a:rPr lang="en-US" b="1" dirty="0">
                <a:solidFill>
                  <a:schemeClr val="accent6"/>
                </a:solidFill>
              </a:rPr>
              <a:t>Team </a:t>
            </a:r>
            <a:r>
              <a:rPr lang="en-US" dirty="0"/>
              <a:t>|</a:t>
            </a:r>
            <a:r>
              <a:rPr lang="en-US" b="1" dirty="0"/>
              <a:t> </a:t>
            </a:r>
            <a:r>
              <a:rPr lang="en-US" b="1" dirty="0">
                <a:solidFill>
                  <a:schemeClr val="tx2"/>
                </a:solidFill>
              </a:rPr>
              <a:t>Individual </a:t>
            </a:r>
            <a:r>
              <a:rPr lang="en-US" b="1" dirty="0">
                <a:solidFill>
                  <a:schemeClr val="bg1">
                    <a:lumMod val="65000"/>
                  </a:schemeClr>
                </a:solidFill>
              </a:rPr>
              <a:t> </a:t>
            </a:r>
          </a:p>
        </p:txBody>
      </p:sp>
      <p:cxnSp>
        <p:nvCxnSpPr>
          <p:cNvPr id="30" name="Straight Connector 29">
            <a:extLst>
              <a:ext uri="{FF2B5EF4-FFF2-40B4-BE49-F238E27FC236}">
                <a16:creationId xmlns:a16="http://schemas.microsoft.com/office/drawing/2014/main" id="{C3A1CC53-6E8A-E747-82EE-CF682E1FEEF0}"/>
              </a:ext>
            </a:extLst>
          </p:cNvPr>
          <p:cNvCxnSpPr>
            <a:cxnSpLocks/>
          </p:cNvCxnSpPr>
          <p:nvPr/>
        </p:nvCxnSpPr>
        <p:spPr>
          <a:xfrm>
            <a:off x="3399389" y="3921514"/>
            <a:ext cx="0" cy="884238"/>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Box 19">
            <a:extLst>
              <a:ext uri="{FF2B5EF4-FFF2-40B4-BE49-F238E27FC236}">
                <a16:creationId xmlns:a16="http://schemas.microsoft.com/office/drawing/2014/main" id="{86063114-39C7-C64E-82F7-B30B4A9A8304}"/>
              </a:ext>
            </a:extLst>
          </p:cNvPr>
          <p:cNvSpPr txBox="1">
            <a:spLocks noChangeArrowheads="1"/>
          </p:cNvSpPr>
          <p:nvPr/>
        </p:nvSpPr>
        <p:spPr bwMode="auto">
          <a:xfrm>
            <a:off x="2756362" y="3487810"/>
            <a:ext cx="1326895" cy="461665"/>
          </a:xfrm>
          <a:prstGeom prst="rect">
            <a:avLst/>
          </a:prstGeom>
          <a:noFill/>
          <a:ln w="9525">
            <a:noFill/>
            <a:miter lim="800000"/>
            <a:headEnd/>
            <a:tailEnd/>
          </a:ln>
        </p:spPr>
        <p:txBody>
          <a:bodyPr wrap="square">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defRPr/>
            </a:pPr>
            <a:r>
              <a:rPr lang="en-US" altLang="en-US" sz="1200" b="1" dirty="0">
                <a:solidFill>
                  <a:schemeClr val="tx2"/>
                </a:solidFill>
                <a:latin typeface="+mn-lt"/>
                <a:cs typeface="Rubik" panose="02000604000000020004" pitchFamily="2" charset="-79"/>
              </a:rPr>
              <a:t>Set Quarterly Priorities</a:t>
            </a:r>
          </a:p>
        </p:txBody>
      </p:sp>
      <p:cxnSp>
        <p:nvCxnSpPr>
          <p:cNvPr id="33" name="Straight Connector 32">
            <a:extLst>
              <a:ext uri="{FF2B5EF4-FFF2-40B4-BE49-F238E27FC236}">
                <a16:creationId xmlns:a16="http://schemas.microsoft.com/office/drawing/2014/main" id="{6A70A6C6-DDCF-1B49-97BD-C12D2DE94A0B}"/>
              </a:ext>
            </a:extLst>
          </p:cNvPr>
          <p:cNvCxnSpPr>
            <a:cxnSpLocks/>
          </p:cNvCxnSpPr>
          <p:nvPr/>
        </p:nvCxnSpPr>
        <p:spPr>
          <a:xfrm>
            <a:off x="6820411" y="2995753"/>
            <a:ext cx="0" cy="1863377"/>
          </a:xfrm>
          <a:prstGeom prst="line">
            <a:avLst/>
          </a:prstGeom>
          <a:ln>
            <a:solidFill>
              <a:schemeClr val="accent2"/>
            </a:solidFill>
          </a:ln>
        </p:spPr>
        <p:style>
          <a:lnRef idx="3">
            <a:schemeClr val="accent6"/>
          </a:lnRef>
          <a:fillRef idx="0">
            <a:schemeClr val="accent6"/>
          </a:fillRef>
          <a:effectRef idx="2">
            <a:schemeClr val="accent6"/>
          </a:effectRef>
          <a:fontRef idx="minor">
            <a:schemeClr val="tx1"/>
          </a:fontRef>
        </p:style>
      </p:cxnSp>
      <p:sp>
        <p:nvSpPr>
          <p:cNvPr id="34" name="TextBox 19">
            <a:extLst>
              <a:ext uri="{FF2B5EF4-FFF2-40B4-BE49-F238E27FC236}">
                <a16:creationId xmlns:a16="http://schemas.microsoft.com/office/drawing/2014/main" id="{8D5DAE61-088C-B645-B8C3-DC11D1192FB5}"/>
              </a:ext>
            </a:extLst>
          </p:cNvPr>
          <p:cNvSpPr txBox="1">
            <a:spLocks noChangeArrowheads="1"/>
          </p:cNvSpPr>
          <p:nvPr/>
        </p:nvSpPr>
        <p:spPr bwMode="auto">
          <a:xfrm>
            <a:off x="6131248" y="2365191"/>
            <a:ext cx="13668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a:lnSpc>
                <a:spcPct val="100000"/>
              </a:lnSpc>
              <a:spcBef>
                <a:spcPct val="0"/>
              </a:spcBef>
              <a:spcAft>
                <a:spcPct val="0"/>
              </a:spcAft>
              <a:buNone/>
            </a:pPr>
            <a:r>
              <a:rPr lang="en-US" altLang="en-US" sz="1200" b="1" dirty="0">
                <a:solidFill>
                  <a:schemeClr val="accent2"/>
                </a:solidFill>
                <a:latin typeface="+mn-lt"/>
                <a:cs typeface="Rubik" panose="02000604000000020004" pitchFamily="2" charset="-79"/>
              </a:rPr>
              <a:t>Monthly Metric </a:t>
            </a:r>
          </a:p>
          <a:p>
            <a:pPr algn="ctr">
              <a:lnSpc>
                <a:spcPct val="100000"/>
              </a:lnSpc>
              <a:spcBef>
                <a:spcPct val="0"/>
              </a:spcBef>
              <a:spcAft>
                <a:spcPct val="0"/>
              </a:spcAft>
              <a:buNone/>
            </a:pPr>
            <a:r>
              <a:rPr lang="en-US" altLang="en-US" sz="1200" b="1" dirty="0">
                <a:solidFill>
                  <a:schemeClr val="accent2"/>
                </a:solidFill>
                <a:latin typeface="+mn-lt"/>
                <a:cs typeface="Rubik" panose="02000604000000020004" pitchFamily="2" charset="-79"/>
              </a:rPr>
              <a:t>Review</a:t>
            </a:r>
          </a:p>
          <a:p>
            <a:pPr algn="ctr">
              <a:lnSpc>
                <a:spcPct val="100000"/>
              </a:lnSpc>
              <a:spcBef>
                <a:spcPct val="0"/>
              </a:spcBef>
              <a:spcAft>
                <a:spcPct val="0"/>
              </a:spcAft>
              <a:buNone/>
            </a:pPr>
            <a:r>
              <a:rPr lang="en-US" altLang="en-US" sz="1200" b="1" dirty="0">
                <a:solidFill>
                  <a:schemeClr val="accent2"/>
                </a:solidFill>
                <a:latin typeface="+mn-lt"/>
                <a:cs typeface="Rubik" panose="02000604000000020004" pitchFamily="2" charset="-79"/>
              </a:rPr>
              <a:t>Meeting</a:t>
            </a:r>
          </a:p>
        </p:txBody>
      </p:sp>
      <p:sp>
        <p:nvSpPr>
          <p:cNvPr id="35" name="TextBox 19">
            <a:extLst>
              <a:ext uri="{FF2B5EF4-FFF2-40B4-BE49-F238E27FC236}">
                <a16:creationId xmlns:a16="http://schemas.microsoft.com/office/drawing/2014/main" id="{783F8803-0934-0D44-95CE-E4C16B4ECB14}"/>
              </a:ext>
            </a:extLst>
          </p:cNvPr>
          <p:cNvSpPr txBox="1">
            <a:spLocks noChangeArrowheads="1"/>
          </p:cNvSpPr>
          <p:nvPr/>
        </p:nvSpPr>
        <p:spPr bwMode="auto">
          <a:xfrm>
            <a:off x="4161503" y="4883293"/>
            <a:ext cx="11607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000" b="1" dirty="0">
                <a:solidFill>
                  <a:schemeClr val="tx1"/>
                </a:solidFill>
                <a:ea typeface="Open Sans" panose="020B0606030504020204" pitchFamily="34" charset="0"/>
              </a:rPr>
              <a:t>1</a:t>
            </a:r>
            <a:r>
              <a:rPr lang="en-US" altLang="en-US" sz="1000" b="1" baseline="30000" dirty="0">
                <a:solidFill>
                  <a:schemeClr val="tx1"/>
                </a:solidFill>
                <a:ea typeface="Open Sans" panose="020B0606030504020204" pitchFamily="34" charset="0"/>
              </a:rPr>
              <a:t>st</a:t>
            </a:r>
            <a:r>
              <a:rPr lang="en-US" altLang="en-US" sz="1000" b="1" dirty="0">
                <a:solidFill>
                  <a:schemeClr val="tx1"/>
                </a:solidFill>
                <a:ea typeface="Open Sans" panose="020B0606030504020204" pitchFamily="34" charset="0"/>
              </a:rPr>
              <a:t> Fri.</a:t>
            </a:r>
          </a:p>
        </p:txBody>
      </p:sp>
      <p:sp>
        <p:nvSpPr>
          <p:cNvPr id="36" name="TextBox 19">
            <a:extLst>
              <a:ext uri="{FF2B5EF4-FFF2-40B4-BE49-F238E27FC236}">
                <a16:creationId xmlns:a16="http://schemas.microsoft.com/office/drawing/2014/main" id="{810B351C-EB6B-B243-BE13-6FBB28F3EB4F}"/>
              </a:ext>
            </a:extLst>
          </p:cNvPr>
          <p:cNvSpPr txBox="1">
            <a:spLocks noChangeArrowheads="1"/>
          </p:cNvSpPr>
          <p:nvPr/>
        </p:nvSpPr>
        <p:spPr bwMode="auto">
          <a:xfrm>
            <a:off x="5092894" y="4888561"/>
            <a:ext cx="11607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000" b="1" dirty="0">
                <a:solidFill>
                  <a:schemeClr val="tx1"/>
                </a:solidFill>
                <a:ea typeface="Open Sans" panose="020B0606030504020204" pitchFamily="34" charset="0"/>
              </a:rPr>
              <a:t>2</a:t>
            </a:r>
            <a:r>
              <a:rPr lang="en-US" altLang="en-US" sz="1000" b="1" baseline="30000" dirty="0">
                <a:solidFill>
                  <a:schemeClr val="tx1"/>
                </a:solidFill>
                <a:ea typeface="Open Sans" panose="020B0606030504020204" pitchFamily="34" charset="0"/>
              </a:rPr>
              <a:t>nd</a:t>
            </a:r>
            <a:r>
              <a:rPr lang="en-US" altLang="en-US" sz="1000" b="1" dirty="0">
                <a:solidFill>
                  <a:schemeClr val="tx1"/>
                </a:solidFill>
                <a:ea typeface="Open Sans" panose="020B0606030504020204" pitchFamily="34" charset="0"/>
              </a:rPr>
              <a:t> Wed.</a:t>
            </a:r>
          </a:p>
        </p:txBody>
      </p:sp>
      <p:sp>
        <p:nvSpPr>
          <p:cNvPr id="37" name="TextBox 19">
            <a:extLst>
              <a:ext uri="{FF2B5EF4-FFF2-40B4-BE49-F238E27FC236}">
                <a16:creationId xmlns:a16="http://schemas.microsoft.com/office/drawing/2014/main" id="{3CC7551D-7F6C-A741-8E6B-F612DB0FED0F}"/>
              </a:ext>
            </a:extLst>
          </p:cNvPr>
          <p:cNvSpPr txBox="1">
            <a:spLocks noChangeArrowheads="1"/>
          </p:cNvSpPr>
          <p:nvPr/>
        </p:nvSpPr>
        <p:spPr bwMode="auto">
          <a:xfrm>
            <a:off x="6285881" y="4885193"/>
            <a:ext cx="11607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000" b="1" dirty="0">
                <a:solidFill>
                  <a:schemeClr val="tx1"/>
                </a:solidFill>
                <a:ea typeface="Open Sans" panose="020B0606030504020204" pitchFamily="34" charset="0"/>
              </a:rPr>
              <a:t>2</a:t>
            </a:r>
            <a:r>
              <a:rPr lang="en-US" altLang="en-US" sz="1000" b="1" baseline="30000" dirty="0">
                <a:solidFill>
                  <a:schemeClr val="tx1"/>
                </a:solidFill>
                <a:ea typeface="Open Sans" panose="020B0606030504020204" pitchFamily="34" charset="0"/>
              </a:rPr>
              <a:t>nd</a:t>
            </a:r>
            <a:r>
              <a:rPr lang="en-US" altLang="en-US" sz="1000" b="1" dirty="0">
                <a:solidFill>
                  <a:schemeClr val="tx1"/>
                </a:solidFill>
                <a:ea typeface="Open Sans" panose="020B0606030504020204" pitchFamily="34" charset="0"/>
              </a:rPr>
              <a:t> Fri.</a:t>
            </a:r>
          </a:p>
        </p:txBody>
      </p:sp>
      <p:cxnSp>
        <p:nvCxnSpPr>
          <p:cNvPr id="40" name="Straight Connector 39">
            <a:extLst>
              <a:ext uri="{FF2B5EF4-FFF2-40B4-BE49-F238E27FC236}">
                <a16:creationId xmlns:a16="http://schemas.microsoft.com/office/drawing/2014/main" id="{4D07194B-39E8-B14B-8FC7-30F872DC49E9}"/>
              </a:ext>
            </a:extLst>
          </p:cNvPr>
          <p:cNvCxnSpPr>
            <a:cxnSpLocks/>
          </p:cNvCxnSpPr>
          <p:nvPr/>
        </p:nvCxnSpPr>
        <p:spPr>
          <a:xfrm>
            <a:off x="8077890" y="3940272"/>
            <a:ext cx="0" cy="884238"/>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extBox 19">
            <a:extLst>
              <a:ext uri="{FF2B5EF4-FFF2-40B4-BE49-F238E27FC236}">
                <a16:creationId xmlns:a16="http://schemas.microsoft.com/office/drawing/2014/main" id="{A125853A-6D76-1B4A-942E-A4C0C3E617D1}"/>
              </a:ext>
            </a:extLst>
          </p:cNvPr>
          <p:cNvSpPr txBox="1">
            <a:spLocks noChangeArrowheads="1"/>
          </p:cNvSpPr>
          <p:nvPr/>
        </p:nvSpPr>
        <p:spPr bwMode="auto">
          <a:xfrm>
            <a:off x="7430236" y="3289145"/>
            <a:ext cx="1326895" cy="646331"/>
          </a:xfrm>
          <a:prstGeom prst="rect">
            <a:avLst/>
          </a:prstGeom>
          <a:noFill/>
          <a:ln w="9525">
            <a:noFill/>
            <a:miter lim="800000"/>
            <a:headEnd/>
            <a:tailEnd/>
          </a:ln>
        </p:spPr>
        <p:txBody>
          <a:bodyPr wrap="square">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defRPr/>
            </a:pPr>
            <a:r>
              <a:rPr lang="en-US" altLang="en-US" sz="1200" b="1" dirty="0">
                <a:solidFill>
                  <a:schemeClr val="tx2"/>
                </a:solidFill>
                <a:latin typeface="+mn-lt"/>
                <a:cs typeface="Rubik" panose="02000604000000020004" pitchFamily="2" charset="-79"/>
              </a:rPr>
              <a:t>Report Quarterly Results</a:t>
            </a:r>
          </a:p>
        </p:txBody>
      </p:sp>
      <p:cxnSp>
        <p:nvCxnSpPr>
          <p:cNvPr id="42" name="Straight Connector 41">
            <a:extLst>
              <a:ext uri="{FF2B5EF4-FFF2-40B4-BE49-F238E27FC236}">
                <a16:creationId xmlns:a16="http://schemas.microsoft.com/office/drawing/2014/main" id="{3B50C9BA-0998-B642-B0B2-DCA50033C271}"/>
              </a:ext>
            </a:extLst>
          </p:cNvPr>
          <p:cNvCxnSpPr>
            <a:cxnSpLocks/>
          </p:cNvCxnSpPr>
          <p:nvPr/>
        </p:nvCxnSpPr>
        <p:spPr>
          <a:xfrm>
            <a:off x="9055239" y="3483420"/>
            <a:ext cx="0" cy="137160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Box 19">
            <a:extLst>
              <a:ext uri="{FF2B5EF4-FFF2-40B4-BE49-F238E27FC236}">
                <a16:creationId xmlns:a16="http://schemas.microsoft.com/office/drawing/2014/main" id="{21D570C7-635A-FC43-8805-5AA760908DC3}"/>
              </a:ext>
            </a:extLst>
          </p:cNvPr>
          <p:cNvSpPr txBox="1">
            <a:spLocks noChangeArrowheads="1"/>
          </p:cNvSpPr>
          <p:nvPr/>
        </p:nvSpPr>
        <p:spPr bwMode="auto">
          <a:xfrm>
            <a:off x="8256244" y="2873958"/>
            <a:ext cx="16691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a:lnSpc>
                <a:spcPct val="100000"/>
              </a:lnSpc>
              <a:spcBef>
                <a:spcPct val="0"/>
              </a:spcBef>
              <a:spcAft>
                <a:spcPct val="0"/>
              </a:spcAft>
              <a:buNone/>
            </a:pPr>
            <a:r>
              <a:rPr lang="en-US" altLang="en-US" sz="1200" b="1" dirty="0">
                <a:solidFill>
                  <a:schemeClr val="accent6"/>
                </a:solidFill>
                <a:latin typeface="+mn-lt"/>
                <a:cs typeface="Rubik" panose="02000604000000020004" pitchFamily="2" charset="-79"/>
              </a:rPr>
              <a:t>Set upcoming Quarterly </a:t>
            </a:r>
          </a:p>
          <a:p>
            <a:pPr algn="ctr">
              <a:lnSpc>
                <a:spcPct val="100000"/>
              </a:lnSpc>
              <a:spcBef>
                <a:spcPct val="0"/>
              </a:spcBef>
              <a:spcAft>
                <a:spcPct val="0"/>
              </a:spcAft>
              <a:buNone/>
            </a:pPr>
            <a:r>
              <a:rPr lang="en-US" altLang="en-US" sz="1200" b="1" dirty="0">
                <a:solidFill>
                  <a:schemeClr val="accent6"/>
                </a:solidFill>
                <a:latin typeface="+mn-lt"/>
                <a:cs typeface="Rubik" panose="02000604000000020004" pitchFamily="2" charset="-79"/>
              </a:rPr>
              <a:t>Priorities</a:t>
            </a:r>
          </a:p>
        </p:txBody>
      </p:sp>
      <p:graphicFrame>
        <p:nvGraphicFramePr>
          <p:cNvPr id="45" name="Diagram 44">
            <a:extLst>
              <a:ext uri="{FF2B5EF4-FFF2-40B4-BE49-F238E27FC236}">
                <a16:creationId xmlns:a16="http://schemas.microsoft.com/office/drawing/2014/main" id="{C2442EAA-D184-2343-9A08-16ADDFE483BB}"/>
              </a:ext>
            </a:extLst>
          </p:cNvPr>
          <p:cNvGraphicFramePr/>
          <p:nvPr/>
        </p:nvGraphicFramePr>
        <p:xfrm>
          <a:off x="9901848" y="286605"/>
          <a:ext cx="1867512" cy="1136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4634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A300A16-868F-024D-B20C-29DBE47AE405}"/>
              </a:ext>
            </a:extLst>
          </p:cNvPr>
          <p:cNvCxnSpPr>
            <a:cxnSpLocks/>
          </p:cNvCxnSpPr>
          <p:nvPr/>
        </p:nvCxnSpPr>
        <p:spPr>
          <a:xfrm>
            <a:off x="845821" y="4668838"/>
            <a:ext cx="10437875" cy="0"/>
          </a:xfrm>
          <a:prstGeom prst="line">
            <a:avLst/>
          </a:prstGeom>
          <a:ln w="34925">
            <a:solidFill>
              <a:schemeClr val="bg2">
                <a:lumMod val="25000"/>
              </a:schemeClr>
            </a:solidFill>
          </a:ln>
        </p:spPr>
        <p:style>
          <a:lnRef idx="3">
            <a:schemeClr val="accent3"/>
          </a:lnRef>
          <a:fillRef idx="0">
            <a:schemeClr val="accent3"/>
          </a:fillRef>
          <a:effectRef idx="2">
            <a:schemeClr val="accent3"/>
          </a:effectRef>
          <a:fontRef idx="minor">
            <a:schemeClr val="tx1"/>
          </a:fontRef>
        </p:style>
      </p:cxnSp>
      <p:cxnSp>
        <p:nvCxnSpPr>
          <p:cNvPr id="14" name="Straight Connector 13">
            <a:extLst>
              <a:ext uri="{FF2B5EF4-FFF2-40B4-BE49-F238E27FC236}">
                <a16:creationId xmlns:a16="http://schemas.microsoft.com/office/drawing/2014/main" id="{1CFCDBB0-7FD5-9749-8B67-C77D45ABF146}"/>
              </a:ext>
            </a:extLst>
          </p:cNvPr>
          <p:cNvCxnSpPr/>
          <p:nvPr/>
        </p:nvCxnSpPr>
        <p:spPr>
          <a:xfrm>
            <a:off x="10658856" y="4586288"/>
            <a:ext cx="0" cy="1666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8070" name="TextBox 19">
            <a:extLst>
              <a:ext uri="{FF2B5EF4-FFF2-40B4-BE49-F238E27FC236}">
                <a16:creationId xmlns:a16="http://schemas.microsoft.com/office/drawing/2014/main" id="{4BD4A092-7450-9342-9F2F-7C2776BDC17E}"/>
              </a:ext>
            </a:extLst>
          </p:cNvPr>
          <p:cNvSpPr txBox="1">
            <a:spLocks noChangeArrowheads="1"/>
          </p:cNvSpPr>
          <p:nvPr/>
        </p:nvSpPr>
        <p:spPr bwMode="auto">
          <a:xfrm>
            <a:off x="2189163" y="5040313"/>
            <a:ext cx="66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800" dirty="0">
                <a:solidFill>
                  <a:schemeClr val="tx1"/>
                </a:solidFill>
                <a:latin typeface="Arial" panose="020B0604020202020204" pitchFamily="34" charset="0"/>
                <a:cs typeface="Arial" panose="020B0604020202020204" pitchFamily="34" charset="0"/>
              </a:rPr>
              <a:t>Jan</a:t>
            </a:r>
          </a:p>
        </p:txBody>
      </p:sp>
      <p:sp>
        <p:nvSpPr>
          <p:cNvPr id="88071" name="TextBox 20">
            <a:extLst>
              <a:ext uri="{FF2B5EF4-FFF2-40B4-BE49-F238E27FC236}">
                <a16:creationId xmlns:a16="http://schemas.microsoft.com/office/drawing/2014/main" id="{7D1A9FF2-BBE9-0942-9565-AB73EAB54F96}"/>
              </a:ext>
            </a:extLst>
          </p:cNvPr>
          <p:cNvSpPr txBox="1">
            <a:spLocks noChangeArrowheads="1"/>
          </p:cNvSpPr>
          <p:nvPr/>
        </p:nvSpPr>
        <p:spPr bwMode="auto">
          <a:xfrm>
            <a:off x="3640138" y="5040313"/>
            <a:ext cx="66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800" dirty="0">
                <a:solidFill>
                  <a:schemeClr val="tx1"/>
                </a:solidFill>
                <a:latin typeface="Arial" panose="020B0604020202020204" pitchFamily="34" charset="0"/>
                <a:cs typeface="Arial" panose="020B0604020202020204" pitchFamily="34" charset="0"/>
              </a:rPr>
              <a:t>Feb</a:t>
            </a:r>
          </a:p>
        </p:txBody>
      </p:sp>
      <p:sp>
        <p:nvSpPr>
          <p:cNvPr id="88072" name="TextBox 21">
            <a:extLst>
              <a:ext uri="{FF2B5EF4-FFF2-40B4-BE49-F238E27FC236}">
                <a16:creationId xmlns:a16="http://schemas.microsoft.com/office/drawing/2014/main" id="{D9970B4B-56A3-8C45-8044-BE27A431B8D2}"/>
              </a:ext>
            </a:extLst>
          </p:cNvPr>
          <p:cNvSpPr txBox="1">
            <a:spLocks noChangeArrowheads="1"/>
          </p:cNvSpPr>
          <p:nvPr/>
        </p:nvSpPr>
        <p:spPr bwMode="auto">
          <a:xfrm>
            <a:off x="8053388" y="5040313"/>
            <a:ext cx="66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800" dirty="0">
                <a:solidFill>
                  <a:schemeClr val="tx1"/>
                </a:solidFill>
                <a:latin typeface="Arial" panose="020B0604020202020204" pitchFamily="34" charset="0"/>
                <a:cs typeface="Arial" panose="020B0604020202020204" pitchFamily="34" charset="0"/>
              </a:rPr>
              <a:t>May</a:t>
            </a:r>
          </a:p>
        </p:txBody>
      </p:sp>
      <p:cxnSp>
        <p:nvCxnSpPr>
          <p:cNvPr id="15" name="Straight Connector 14">
            <a:extLst>
              <a:ext uri="{FF2B5EF4-FFF2-40B4-BE49-F238E27FC236}">
                <a16:creationId xmlns:a16="http://schemas.microsoft.com/office/drawing/2014/main" id="{F2770F60-B1E0-3243-8122-8AD5D6EF19F9}"/>
              </a:ext>
            </a:extLst>
          </p:cNvPr>
          <p:cNvCxnSpPr/>
          <p:nvPr/>
        </p:nvCxnSpPr>
        <p:spPr>
          <a:xfrm>
            <a:off x="1826006" y="4418013"/>
            <a:ext cx="0" cy="457200"/>
          </a:xfrm>
          <a:prstGeom prst="line">
            <a:avLst/>
          </a:prstGeom>
          <a:ln w="349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32F708E-B0E7-0D4A-8EA8-7A28CCB0ECB0}"/>
              </a:ext>
            </a:extLst>
          </p:cNvPr>
          <p:cNvCxnSpPr/>
          <p:nvPr/>
        </p:nvCxnSpPr>
        <p:spPr>
          <a:xfrm>
            <a:off x="3297619" y="4418013"/>
            <a:ext cx="0" cy="457200"/>
          </a:xfrm>
          <a:prstGeom prst="line">
            <a:avLst/>
          </a:prstGeom>
          <a:ln w="349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09DC9BA-E9D5-E04D-A5F2-EC3BE2EA3328}"/>
              </a:ext>
            </a:extLst>
          </p:cNvPr>
          <p:cNvCxnSpPr/>
          <p:nvPr/>
        </p:nvCxnSpPr>
        <p:spPr>
          <a:xfrm>
            <a:off x="4770819" y="4418013"/>
            <a:ext cx="0" cy="457200"/>
          </a:xfrm>
          <a:prstGeom prst="line">
            <a:avLst/>
          </a:prstGeom>
          <a:ln w="349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FB5542-A698-8D43-9234-62F8F182B514}"/>
              </a:ext>
            </a:extLst>
          </p:cNvPr>
          <p:cNvCxnSpPr/>
          <p:nvPr/>
        </p:nvCxnSpPr>
        <p:spPr>
          <a:xfrm>
            <a:off x="6242431" y="4418013"/>
            <a:ext cx="0" cy="457200"/>
          </a:xfrm>
          <a:prstGeom prst="line">
            <a:avLst/>
          </a:prstGeom>
          <a:ln w="349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4758A6C-1DDF-6641-BDA7-EA7797D2D387}"/>
              </a:ext>
            </a:extLst>
          </p:cNvPr>
          <p:cNvCxnSpPr/>
          <p:nvPr/>
        </p:nvCxnSpPr>
        <p:spPr>
          <a:xfrm>
            <a:off x="7714044" y="4418013"/>
            <a:ext cx="0" cy="457200"/>
          </a:xfrm>
          <a:prstGeom prst="line">
            <a:avLst/>
          </a:prstGeom>
          <a:ln w="349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3E25751-743E-9F49-934E-D7F506D4F5F6}"/>
              </a:ext>
            </a:extLst>
          </p:cNvPr>
          <p:cNvCxnSpPr/>
          <p:nvPr/>
        </p:nvCxnSpPr>
        <p:spPr>
          <a:xfrm>
            <a:off x="9187244" y="4418013"/>
            <a:ext cx="0" cy="457200"/>
          </a:xfrm>
          <a:prstGeom prst="line">
            <a:avLst/>
          </a:prstGeom>
          <a:ln w="349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5C96BD-1D56-DC4B-92E5-B24F3CA2798B}"/>
              </a:ext>
            </a:extLst>
          </p:cNvPr>
          <p:cNvCxnSpPr/>
          <p:nvPr/>
        </p:nvCxnSpPr>
        <p:spPr>
          <a:xfrm>
            <a:off x="10658856" y="4418013"/>
            <a:ext cx="0" cy="457200"/>
          </a:xfrm>
          <a:prstGeom prst="line">
            <a:avLst/>
          </a:prstGeom>
          <a:ln w="349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8081" name="TextBox 20">
            <a:extLst>
              <a:ext uri="{FF2B5EF4-FFF2-40B4-BE49-F238E27FC236}">
                <a16:creationId xmlns:a16="http://schemas.microsoft.com/office/drawing/2014/main" id="{8579F279-0E34-D842-9559-BB473889723B}"/>
              </a:ext>
            </a:extLst>
          </p:cNvPr>
          <p:cNvSpPr txBox="1">
            <a:spLocks noChangeArrowheads="1"/>
          </p:cNvSpPr>
          <p:nvPr/>
        </p:nvSpPr>
        <p:spPr bwMode="auto">
          <a:xfrm>
            <a:off x="4957763" y="5041900"/>
            <a:ext cx="92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800" dirty="0">
                <a:solidFill>
                  <a:schemeClr val="tx1"/>
                </a:solidFill>
                <a:latin typeface="Arial" panose="020B0604020202020204" pitchFamily="34" charset="0"/>
                <a:cs typeface="Arial" panose="020B0604020202020204" pitchFamily="34" charset="0"/>
              </a:rPr>
              <a:t>March</a:t>
            </a:r>
          </a:p>
        </p:txBody>
      </p:sp>
      <p:sp>
        <p:nvSpPr>
          <p:cNvPr id="88082" name="TextBox 20">
            <a:extLst>
              <a:ext uri="{FF2B5EF4-FFF2-40B4-BE49-F238E27FC236}">
                <a16:creationId xmlns:a16="http://schemas.microsoft.com/office/drawing/2014/main" id="{823D8B0A-B96F-6548-8CA9-E41EB5CB59EA}"/>
              </a:ext>
            </a:extLst>
          </p:cNvPr>
          <p:cNvSpPr txBox="1">
            <a:spLocks noChangeArrowheads="1"/>
          </p:cNvSpPr>
          <p:nvPr/>
        </p:nvSpPr>
        <p:spPr bwMode="auto">
          <a:xfrm>
            <a:off x="6538913" y="5040313"/>
            <a:ext cx="779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800" dirty="0">
                <a:solidFill>
                  <a:schemeClr val="tx1"/>
                </a:solidFill>
                <a:latin typeface="Arial" panose="020B0604020202020204" pitchFamily="34" charset="0"/>
                <a:cs typeface="Arial" panose="020B0604020202020204" pitchFamily="34" charset="0"/>
              </a:rPr>
              <a:t>April</a:t>
            </a:r>
          </a:p>
        </p:txBody>
      </p:sp>
      <p:sp>
        <p:nvSpPr>
          <p:cNvPr id="88083" name="TextBox 21">
            <a:extLst>
              <a:ext uri="{FF2B5EF4-FFF2-40B4-BE49-F238E27FC236}">
                <a16:creationId xmlns:a16="http://schemas.microsoft.com/office/drawing/2014/main" id="{B8938551-FADD-C24D-A8B5-245EC962B563}"/>
              </a:ext>
            </a:extLst>
          </p:cNvPr>
          <p:cNvSpPr txBox="1">
            <a:spLocks noChangeArrowheads="1"/>
          </p:cNvSpPr>
          <p:nvPr/>
        </p:nvSpPr>
        <p:spPr bwMode="auto">
          <a:xfrm>
            <a:off x="9491663" y="5040313"/>
            <a:ext cx="779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800" dirty="0">
                <a:solidFill>
                  <a:schemeClr val="tx1"/>
                </a:solidFill>
                <a:latin typeface="Arial" panose="020B0604020202020204" pitchFamily="34" charset="0"/>
                <a:cs typeface="Arial" panose="020B0604020202020204" pitchFamily="34" charset="0"/>
              </a:rPr>
              <a:t>June</a:t>
            </a:r>
          </a:p>
        </p:txBody>
      </p:sp>
      <p:cxnSp>
        <p:nvCxnSpPr>
          <p:cNvPr id="27" name="Straight Connector 26">
            <a:extLst>
              <a:ext uri="{FF2B5EF4-FFF2-40B4-BE49-F238E27FC236}">
                <a16:creationId xmlns:a16="http://schemas.microsoft.com/office/drawing/2014/main" id="{0D8FC6E7-CA63-4247-90A1-905B7D9D4518}"/>
              </a:ext>
            </a:extLst>
          </p:cNvPr>
          <p:cNvCxnSpPr>
            <a:cxnSpLocks/>
            <a:stCxn id="88085" idx="2"/>
          </p:cNvCxnSpPr>
          <p:nvPr/>
        </p:nvCxnSpPr>
        <p:spPr>
          <a:xfrm>
            <a:off x="2015364" y="3698812"/>
            <a:ext cx="0" cy="1176401"/>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sp>
        <p:nvSpPr>
          <p:cNvPr id="88085" name="TextBox 19">
            <a:extLst>
              <a:ext uri="{FF2B5EF4-FFF2-40B4-BE49-F238E27FC236}">
                <a16:creationId xmlns:a16="http://schemas.microsoft.com/office/drawing/2014/main" id="{D1B42023-FAF0-8646-9195-F0AE4C141756}"/>
              </a:ext>
            </a:extLst>
          </p:cNvPr>
          <p:cNvSpPr txBox="1">
            <a:spLocks noChangeArrowheads="1"/>
          </p:cNvSpPr>
          <p:nvPr/>
        </p:nvSpPr>
        <p:spPr bwMode="auto">
          <a:xfrm>
            <a:off x="1454976" y="3236849"/>
            <a:ext cx="1120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200" dirty="0">
                <a:solidFill>
                  <a:schemeClr val="accent2"/>
                </a:solidFill>
                <a:latin typeface="Arial" panose="020B0604020202020204" pitchFamily="34" charset="0"/>
                <a:cs typeface="Arial" panose="020B0604020202020204" pitchFamily="34" charset="0"/>
              </a:rPr>
              <a:t>Mid-Year</a:t>
            </a:r>
          </a:p>
          <a:p>
            <a:pPr algn="ctr" eaLnBrk="1" hangingPunct="1">
              <a:lnSpc>
                <a:spcPct val="100000"/>
              </a:lnSpc>
              <a:spcBef>
                <a:spcPct val="0"/>
              </a:spcBef>
              <a:spcAft>
                <a:spcPct val="0"/>
              </a:spcAft>
              <a:buFontTx/>
              <a:buNone/>
            </a:pPr>
            <a:r>
              <a:rPr lang="en-US" altLang="en-US" sz="1200" dirty="0">
                <a:solidFill>
                  <a:schemeClr val="accent2"/>
                </a:solidFill>
                <a:latin typeface="Arial" panose="020B0604020202020204" pitchFamily="34" charset="0"/>
                <a:cs typeface="Arial" panose="020B0604020202020204" pitchFamily="34" charset="0"/>
              </a:rPr>
              <a:t>360s </a:t>
            </a:r>
          </a:p>
        </p:txBody>
      </p:sp>
      <p:cxnSp>
        <p:nvCxnSpPr>
          <p:cNvPr id="30" name="Straight Connector 29">
            <a:extLst>
              <a:ext uri="{FF2B5EF4-FFF2-40B4-BE49-F238E27FC236}">
                <a16:creationId xmlns:a16="http://schemas.microsoft.com/office/drawing/2014/main" id="{765DD5C3-A197-A84F-9B67-F25F44F44F13}"/>
              </a:ext>
            </a:extLst>
          </p:cNvPr>
          <p:cNvCxnSpPr>
            <a:cxnSpLocks/>
          </p:cNvCxnSpPr>
          <p:nvPr/>
        </p:nvCxnSpPr>
        <p:spPr>
          <a:xfrm>
            <a:off x="2944813" y="3371850"/>
            <a:ext cx="0" cy="1503363"/>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88087" name="TextBox 19">
            <a:extLst>
              <a:ext uri="{FF2B5EF4-FFF2-40B4-BE49-F238E27FC236}">
                <a16:creationId xmlns:a16="http://schemas.microsoft.com/office/drawing/2014/main" id="{741E7DC9-CD0E-D347-B029-61C02A5156E2}"/>
              </a:ext>
            </a:extLst>
          </p:cNvPr>
          <p:cNvSpPr txBox="1">
            <a:spLocks noChangeArrowheads="1"/>
          </p:cNvSpPr>
          <p:nvPr/>
        </p:nvSpPr>
        <p:spPr bwMode="auto">
          <a:xfrm>
            <a:off x="2255076" y="2894013"/>
            <a:ext cx="1366837"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200" dirty="0">
                <a:solidFill>
                  <a:schemeClr val="accent6"/>
                </a:solidFill>
                <a:latin typeface="Arial" panose="020B0604020202020204" pitchFamily="34" charset="0"/>
                <a:cs typeface="Arial" panose="020B0604020202020204" pitchFamily="34" charset="0"/>
              </a:rPr>
              <a:t>Monthly </a:t>
            </a:r>
            <a:br>
              <a:rPr lang="en-US" altLang="en-US" sz="1200" dirty="0">
                <a:solidFill>
                  <a:schemeClr val="accent6"/>
                </a:solidFill>
                <a:latin typeface="Arial" panose="020B0604020202020204" pitchFamily="34" charset="0"/>
                <a:cs typeface="Arial" panose="020B0604020202020204" pitchFamily="34" charset="0"/>
              </a:rPr>
            </a:br>
            <a:r>
              <a:rPr lang="en-US" altLang="en-US" sz="1200" dirty="0">
                <a:solidFill>
                  <a:schemeClr val="accent6"/>
                </a:solidFill>
                <a:latin typeface="Arial" panose="020B0604020202020204" pitchFamily="34" charset="0"/>
                <a:cs typeface="Arial" panose="020B0604020202020204" pitchFamily="34" charset="0"/>
              </a:rPr>
              <a:t>Review</a:t>
            </a:r>
          </a:p>
        </p:txBody>
      </p:sp>
      <p:cxnSp>
        <p:nvCxnSpPr>
          <p:cNvPr id="42" name="Straight Connector 41">
            <a:extLst>
              <a:ext uri="{FF2B5EF4-FFF2-40B4-BE49-F238E27FC236}">
                <a16:creationId xmlns:a16="http://schemas.microsoft.com/office/drawing/2014/main" id="{E105BB65-DBF9-DC49-8660-78CD16F5EA49}"/>
              </a:ext>
            </a:extLst>
          </p:cNvPr>
          <p:cNvCxnSpPr>
            <a:cxnSpLocks/>
          </p:cNvCxnSpPr>
          <p:nvPr/>
        </p:nvCxnSpPr>
        <p:spPr>
          <a:xfrm>
            <a:off x="3789744" y="3990975"/>
            <a:ext cx="0" cy="884238"/>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6B23F55-040F-A942-882B-22C9FB6F6717}"/>
              </a:ext>
            </a:extLst>
          </p:cNvPr>
          <p:cNvCxnSpPr>
            <a:cxnSpLocks/>
          </p:cNvCxnSpPr>
          <p:nvPr/>
        </p:nvCxnSpPr>
        <p:spPr>
          <a:xfrm>
            <a:off x="5261356" y="3990975"/>
            <a:ext cx="0" cy="884238"/>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FBB184-1FCA-F84D-8AE0-0022B902B579}"/>
              </a:ext>
            </a:extLst>
          </p:cNvPr>
          <p:cNvCxnSpPr>
            <a:cxnSpLocks/>
          </p:cNvCxnSpPr>
          <p:nvPr/>
        </p:nvCxnSpPr>
        <p:spPr>
          <a:xfrm>
            <a:off x="6732969" y="2951848"/>
            <a:ext cx="0" cy="1923365"/>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34EF4B9-F77B-F64D-8850-39810EF1B49D}"/>
              </a:ext>
            </a:extLst>
          </p:cNvPr>
          <p:cNvCxnSpPr>
            <a:cxnSpLocks/>
          </p:cNvCxnSpPr>
          <p:nvPr/>
        </p:nvCxnSpPr>
        <p:spPr>
          <a:xfrm>
            <a:off x="8204581" y="3990975"/>
            <a:ext cx="0" cy="884238"/>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045E8-6CF5-6A49-953D-3AC522A1FD77}"/>
              </a:ext>
            </a:extLst>
          </p:cNvPr>
          <p:cNvCxnSpPr>
            <a:cxnSpLocks/>
          </p:cNvCxnSpPr>
          <p:nvPr/>
        </p:nvCxnSpPr>
        <p:spPr>
          <a:xfrm>
            <a:off x="9531477" y="3764471"/>
            <a:ext cx="0" cy="1110742"/>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sp>
        <p:nvSpPr>
          <p:cNvPr id="88101" name="TextBox 19">
            <a:extLst>
              <a:ext uri="{FF2B5EF4-FFF2-40B4-BE49-F238E27FC236}">
                <a16:creationId xmlns:a16="http://schemas.microsoft.com/office/drawing/2014/main" id="{7AEAB930-F061-3A4E-99EE-EA3E80C770ED}"/>
              </a:ext>
            </a:extLst>
          </p:cNvPr>
          <p:cNvSpPr txBox="1">
            <a:spLocks noChangeArrowheads="1"/>
          </p:cNvSpPr>
          <p:nvPr/>
        </p:nvSpPr>
        <p:spPr bwMode="auto">
          <a:xfrm>
            <a:off x="8976995" y="3302508"/>
            <a:ext cx="1119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200" dirty="0">
                <a:solidFill>
                  <a:schemeClr val="accent2"/>
                </a:solidFill>
                <a:latin typeface="Arial" panose="020B0604020202020204" pitchFamily="34" charset="0"/>
                <a:cs typeface="Arial" panose="020B0604020202020204" pitchFamily="34" charset="0"/>
              </a:rPr>
              <a:t>End-of-Year</a:t>
            </a:r>
          </a:p>
          <a:p>
            <a:pPr algn="ctr" eaLnBrk="1" hangingPunct="1">
              <a:lnSpc>
                <a:spcPct val="100000"/>
              </a:lnSpc>
              <a:spcBef>
                <a:spcPct val="0"/>
              </a:spcBef>
              <a:spcAft>
                <a:spcPct val="0"/>
              </a:spcAft>
              <a:buFontTx/>
              <a:buNone/>
            </a:pPr>
            <a:r>
              <a:rPr lang="en-US" altLang="en-US" sz="1200" dirty="0">
                <a:solidFill>
                  <a:schemeClr val="accent2"/>
                </a:solidFill>
                <a:latin typeface="Arial" panose="020B0604020202020204" pitchFamily="34" charset="0"/>
                <a:cs typeface="Arial" panose="020B0604020202020204" pitchFamily="34" charset="0"/>
              </a:rPr>
              <a:t>360s </a:t>
            </a:r>
          </a:p>
        </p:txBody>
      </p:sp>
      <p:sp>
        <p:nvSpPr>
          <p:cNvPr id="56" name="TextBox 19">
            <a:extLst>
              <a:ext uri="{FF2B5EF4-FFF2-40B4-BE49-F238E27FC236}">
                <a16:creationId xmlns:a16="http://schemas.microsoft.com/office/drawing/2014/main" id="{09238067-5B99-D845-BC1C-7337673042AA}"/>
              </a:ext>
            </a:extLst>
          </p:cNvPr>
          <p:cNvSpPr txBox="1">
            <a:spLocks noChangeArrowheads="1"/>
          </p:cNvSpPr>
          <p:nvPr/>
        </p:nvSpPr>
        <p:spPr bwMode="auto">
          <a:xfrm>
            <a:off x="3253169" y="3495675"/>
            <a:ext cx="1120775" cy="461963"/>
          </a:xfrm>
          <a:prstGeom prst="rect">
            <a:avLst/>
          </a:prstGeom>
          <a:noFill/>
          <a:ln w="9525">
            <a:noFill/>
            <a:miter lim="800000"/>
            <a:headEnd/>
            <a:tailEnd/>
          </a:ln>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defRPr/>
            </a:pPr>
            <a:r>
              <a:rPr lang="en-US" altLang="en-US" sz="1200" dirty="0">
                <a:solidFill>
                  <a:schemeClr val="bg1">
                    <a:lumMod val="65000"/>
                  </a:schemeClr>
                </a:solidFill>
                <a:latin typeface="Arial" panose="020B0604020202020204" pitchFamily="34" charset="0"/>
                <a:cs typeface="Arial" panose="020B0604020202020204" pitchFamily="34" charset="0"/>
              </a:rPr>
              <a:t>Monthly</a:t>
            </a:r>
          </a:p>
          <a:p>
            <a:pPr algn="ctr" eaLnBrk="1" hangingPunct="1">
              <a:lnSpc>
                <a:spcPct val="100000"/>
              </a:lnSpc>
              <a:spcBef>
                <a:spcPct val="0"/>
              </a:spcBef>
              <a:spcAft>
                <a:spcPct val="0"/>
              </a:spcAft>
              <a:buFontTx/>
              <a:buNone/>
              <a:defRPr/>
            </a:pPr>
            <a:r>
              <a:rPr lang="en-US" altLang="en-US" sz="1200" dirty="0">
                <a:solidFill>
                  <a:schemeClr val="bg1">
                    <a:lumMod val="65000"/>
                  </a:schemeClr>
                </a:solidFill>
                <a:latin typeface="Arial" panose="020B0604020202020204" pitchFamily="34" charset="0"/>
                <a:cs typeface="Arial" panose="020B0604020202020204" pitchFamily="34" charset="0"/>
              </a:rPr>
              <a:t>Staff</a:t>
            </a:r>
          </a:p>
        </p:txBody>
      </p:sp>
      <p:sp>
        <p:nvSpPr>
          <p:cNvPr id="58" name="TextBox 19">
            <a:extLst>
              <a:ext uri="{FF2B5EF4-FFF2-40B4-BE49-F238E27FC236}">
                <a16:creationId xmlns:a16="http://schemas.microsoft.com/office/drawing/2014/main" id="{C37AC733-82E7-6B49-BA4B-F1347EC59274}"/>
              </a:ext>
            </a:extLst>
          </p:cNvPr>
          <p:cNvSpPr txBox="1">
            <a:spLocks noChangeArrowheads="1"/>
          </p:cNvSpPr>
          <p:nvPr/>
        </p:nvSpPr>
        <p:spPr bwMode="auto">
          <a:xfrm>
            <a:off x="4745419" y="3495675"/>
            <a:ext cx="1120775" cy="461963"/>
          </a:xfrm>
          <a:prstGeom prst="rect">
            <a:avLst/>
          </a:prstGeom>
          <a:noFill/>
          <a:ln w="9525">
            <a:noFill/>
            <a:miter lim="800000"/>
            <a:headEnd/>
            <a:tailEnd/>
          </a:ln>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defRPr/>
            </a:pPr>
            <a:r>
              <a:rPr lang="en-US" altLang="en-US" sz="1200" dirty="0">
                <a:solidFill>
                  <a:schemeClr val="bg1">
                    <a:lumMod val="65000"/>
                  </a:schemeClr>
                </a:solidFill>
                <a:latin typeface="Arial" panose="020B0604020202020204" pitchFamily="34" charset="0"/>
                <a:cs typeface="Arial" panose="020B0604020202020204" pitchFamily="34" charset="0"/>
              </a:rPr>
              <a:t>Monthly</a:t>
            </a:r>
          </a:p>
          <a:p>
            <a:pPr algn="ctr" eaLnBrk="1" hangingPunct="1">
              <a:lnSpc>
                <a:spcPct val="100000"/>
              </a:lnSpc>
              <a:spcBef>
                <a:spcPct val="0"/>
              </a:spcBef>
              <a:spcAft>
                <a:spcPct val="0"/>
              </a:spcAft>
              <a:buFontTx/>
              <a:buNone/>
              <a:defRPr/>
            </a:pPr>
            <a:r>
              <a:rPr lang="en-US" altLang="en-US" sz="1200" dirty="0">
                <a:solidFill>
                  <a:schemeClr val="bg1">
                    <a:lumMod val="65000"/>
                  </a:schemeClr>
                </a:solidFill>
                <a:latin typeface="Arial" panose="020B0604020202020204" pitchFamily="34" charset="0"/>
                <a:cs typeface="Arial" panose="020B0604020202020204" pitchFamily="34" charset="0"/>
              </a:rPr>
              <a:t>Staff</a:t>
            </a:r>
          </a:p>
        </p:txBody>
      </p:sp>
      <p:sp>
        <p:nvSpPr>
          <p:cNvPr id="88108" name="TextBox 19">
            <a:extLst>
              <a:ext uri="{FF2B5EF4-FFF2-40B4-BE49-F238E27FC236}">
                <a16:creationId xmlns:a16="http://schemas.microsoft.com/office/drawing/2014/main" id="{86F6BCF9-9378-6141-8020-A144B7DC92DD}"/>
              </a:ext>
            </a:extLst>
          </p:cNvPr>
          <p:cNvSpPr txBox="1">
            <a:spLocks noChangeArrowheads="1"/>
          </p:cNvSpPr>
          <p:nvPr/>
        </p:nvSpPr>
        <p:spPr bwMode="auto">
          <a:xfrm>
            <a:off x="6087618" y="2085710"/>
            <a:ext cx="12763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200" dirty="0">
                <a:solidFill>
                  <a:schemeClr val="tx2"/>
                </a:solidFill>
                <a:latin typeface="Arial" panose="020B0604020202020204" pitchFamily="34" charset="0"/>
                <a:cs typeface="Arial" panose="020B0604020202020204" pitchFamily="34" charset="0"/>
              </a:rPr>
              <a:t>All-Hands</a:t>
            </a:r>
          </a:p>
          <a:p>
            <a:pPr algn="ctr" eaLnBrk="1" hangingPunct="1">
              <a:lnSpc>
                <a:spcPct val="100000"/>
              </a:lnSpc>
              <a:spcBef>
                <a:spcPct val="0"/>
              </a:spcBef>
              <a:spcAft>
                <a:spcPct val="0"/>
              </a:spcAft>
              <a:buFontTx/>
              <a:buNone/>
            </a:pPr>
            <a:r>
              <a:rPr lang="en-US" altLang="en-US" sz="1200" dirty="0">
                <a:solidFill>
                  <a:schemeClr val="tx2"/>
                </a:solidFill>
                <a:latin typeface="Arial" panose="020B0604020202020204" pitchFamily="34" charset="0"/>
                <a:cs typeface="Arial" panose="020B0604020202020204" pitchFamily="34" charset="0"/>
              </a:rPr>
              <a:t>Q3 Performance</a:t>
            </a:r>
          </a:p>
          <a:p>
            <a:pPr algn="ctr" eaLnBrk="1" hangingPunct="1">
              <a:lnSpc>
                <a:spcPct val="100000"/>
              </a:lnSpc>
              <a:spcBef>
                <a:spcPct val="0"/>
              </a:spcBef>
              <a:spcAft>
                <a:spcPct val="0"/>
              </a:spcAft>
              <a:buFontTx/>
              <a:buNone/>
            </a:pPr>
            <a:r>
              <a:rPr lang="en-US" altLang="en-US" sz="1200" dirty="0">
                <a:solidFill>
                  <a:schemeClr val="tx2"/>
                </a:solidFill>
                <a:latin typeface="Arial" panose="020B0604020202020204" pitchFamily="34" charset="0"/>
                <a:cs typeface="Arial" panose="020B0604020202020204" pitchFamily="34" charset="0"/>
              </a:rPr>
              <a:t>Review</a:t>
            </a:r>
          </a:p>
        </p:txBody>
      </p:sp>
      <p:sp>
        <p:nvSpPr>
          <p:cNvPr id="62" name="TextBox 19">
            <a:extLst>
              <a:ext uri="{FF2B5EF4-FFF2-40B4-BE49-F238E27FC236}">
                <a16:creationId xmlns:a16="http://schemas.microsoft.com/office/drawing/2014/main" id="{1C7675F6-EB20-984D-B344-E96DABAC1886}"/>
              </a:ext>
            </a:extLst>
          </p:cNvPr>
          <p:cNvSpPr txBox="1">
            <a:spLocks noChangeArrowheads="1"/>
          </p:cNvSpPr>
          <p:nvPr/>
        </p:nvSpPr>
        <p:spPr bwMode="auto">
          <a:xfrm>
            <a:off x="7637844" y="3495675"/>
            <a:ext cx="1119187" cy="461963"/>
          </a:xfrm>
          <a:prstGeom prst="rect">
            <a:avLst/>
          </a:prstGeom>
          <a:noFill/>
          <a:ln w="9525">
            <a:noFill/>
            <a:miter lim="800000"/>
            <a:headEnd/>
            <a:tailEnd/>
          </a:ln>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defRPr/>
            </a:pPr>
            <a:r>
              <a:rPr lang="en-US" altLang="en-US" sz="1200" dirty="0">
                <a:solidFill>
                  <a:schemeClr val="bg1">
                    <a:lumMod val="65000"/>
                  </a:schemeClr>
                </a:solidFill>
                <a:latin typeface="Arial" panose="020B0604020202020204" pitchFamily="34" charset="0"/>
                <a:cs typeface="Arial" panose="020B0604020202020204" pitchFamily="34" charset="0"/>
              </a:rPr>
              <a:t>Monthly</a:t>
            </a:r>
          </a:p>
          <a:p>
            <a:pPr algn="ctr" eaLnBrk="1" hangingPunct="1">
              <a:lnSpc>
                <a:spcPct val="100000"/>
              </a:lnSpc>
              <a:spcBef>
                <a:spcPct val="0"/>
              </a:spcBef>
              <a:spcAft>
                <a:spcPct val="0"/>
              </a:spcAft>
              <a:buFontTx/>
              <a:buNone/>
              <a:defRPr/>
            </a:pPr>
            <a:r>
              <a:rPr lang="en-US" altLang="en-US" sz="1200" dirty="0">
                <a:solidFill>
                  <a:schemeClr val="bg1">
                    <a:lumMod val="65000"/>
                  </a:schemeClr>
                </a:solidFill>
                <a:latin typeface="Arial" panose="020B0604020202020204" pitchFamily="34" charset="0"/>
                <a:cs typeface="Arial" panose="020B0604020202020204" pitchFamily="34" charset="0"/>
              </a:rPr>
              <a:t>Staff</a:t>
            </a:r>
          </a:p>
        </p:txBody>
      </p:sp>
      <p:sp>
        <p:nvSpPr>
          <p:cNvPr id="2" name="TextBox 1">
            <a:extLst>
              <a:ext uri="{FF2B5EF4-FFF2-40B4-BE49-F238E27FC236}">
                <a16:creationId xmlns:a16="http://schemas.microsoft.com/office/drawing/2014/main" id="{BC3219DD-93EE-1945-BB32-9F0E6142F77F}"/>
              </a:ext>
            </a:extLst>
          </p:cNvPr>
          <p:cNvSpPr txBox="1"/>
          <p:nvPr/>
        </p:nvSpPr>
        <p:spPr>
          <a:xfrm>
            <a:off x="776225" y="6183313"/>
            <a:ext cx="5069264" cy="369332"/>
          </a:xfrm>
          <a:prstGeom prst="rect">
            <a:avLst/>
          </a:prstGeom>
          <a:noFill/>
        </p:spPr>
        <p:txBody>
          <a:bodyPr wrap="square" rtlCol="0">
            <a:spAutoFit/>
          </a:bodyPr>
          <a:lstStyle/>
          <a:p>
            <a:r>
              <a:rPr lang="en-US" dirty="0">
                <a:solidFill>
                  <a:schemeClr val="accent2"/>
                </a:solidFill>
                <a:latin typeface="Arial" panose="020B0604020202020204" pitchFamily="34" charset="0"/>
              </a:rPr>
              <a:t>Individual </a:t>
            </a:r>
            <a:r>
              <a:rPr lang="en-US" dirty="0">
                <a:latin typeface="Arial" panose="020B0604020202020204" pitchFamily="34" charset="0"/>
              </a:rPr>
              <a:t>| </a:t>
            </a:r>
            <a:r>
              <a:rPr lang="en-US" dirty="0">
                <a:solidFill>
                  <a:schemeClr val="accent6"/>
                </a:solidFill>
                <a:latin typeface="Arial" panose="020B0604020202020204" pitchFamily="34" charset="0"/>
              </a:rPr>
              <a:t>Team</a:t>
            </a:r>
            <a:r>
              <a:rPr lang="en-US" dirty="0">
                <a:latin typeface="Arial" panose="020B0604020202020204" pitchFamily="34" charset="0"/>
              </a:rPr>
              <a:t> | </a:t>
            </a:r>
            <a:r>
              <a:rPr lang="en-US" dirty="0">
                <a:solidFill>
                  <a:schemeClr val="tx2"/>
                </a:solidFill>
                <a:latin typeface="Arial" panose="020B0604020202020204" pitchFamily="34" charset="0"/>
              </a:rPr>
              <a:t>Organizational</a:t>
            </a:r>
            <a:r>
              <a:rPr lang="en-US" dirty="0">
                <a:latin typeface="Arial" panose="020B0604020202020204" pitchFamily="34" charset="0"/>
              </a:rPr>
              <a:t> </a:t>
            </a:r>
          </a:p>
        </p:txBody>
      </p:sp>
      <p:cxnSp>
        <p:nvCxnSpPr>
          <p:cNvPr id="50" name="Straight Connector 49">
            <a:extLst>
              <a:ext uri="{FF2B5EF4-FFF2-40B4-BE49-F238E27FC236}">
                <a16:creationId xmlns:a16="http://schemas.microsoft.com/office/drawing/2014/main" id="{098C2862-62FC-0D43-BD4C-0D8A1E68DDCD}"/>
              </a:ext>
            </a:extLst>
          </p:cNvPr>
          <p:cNvCxnSpPr>
            <a:cxnSpLocks/>
          </p:cNvCxnSpPr>
          <p:nvPr/>
        </p:nvCxnSpPr>
        <p:spPr>
          <a:xfrm>
            <a:off x="1208932" y="3029169"/>
            <a:ext cx="0" cy="1923365"/>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TextBox 19">
            <a:extLst>
              <a:ext uri="{FF2B5EF4-FFF2-40B4-BE49-F238E27FC236}">
                <a16:creationId xmlns:a16="http://schemas.microsoft.com/office/drawing/2014/main" id="{82CC5C9F-7CE0-F740-B210-B7616AE42752}"/>
              </a:ext>
            </a:extLst>
          </p:cNvPr>
          <p:cNvSpPr txBox="1">
            <a:spLocks noChangeArrowheads="1"/>
          </p:cNvSpPr>
          <p:nvPr/>
        </p:nvSpPr>
        <p:spPr bwMode="auto">
          <a:xfrm>
            <a:off x="563581" y="2382838"/>
            <a:ext cx="12763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200" dirty="0">
                <a:solidFill>
                  <a:schemeClr val="tx2"/>
                </a:solidFill>
                <a:latin typeface="Arial" panose="020B0604020202020204" pitchFamily="34" charset="0"/>
                <a:cs typeface="Arial" panose="020B0604020202020204" pitchFamily="34" charset="0"/>
              </a:rPr>
              <a:t>All-Hands</a:t>
            </a:r>
          </a:p>
          <a:p>
            <a:pPr algn="ctr" eaLnBrk="1" hangingPunct="1">
              <a:lnSpc>
                <a:spcPct val="100000"/>
              </a:lnSpc>
              <a:spcBef>
                <a:spcPct val="0"/>
              </a:spcBef>
              <a:spcAft>
                <a:spcPct val="0"/>
              </a:spcAft>
              <a:buFontTx/>
              <a:buNone/>
            </a:pPr>
            <a:r>
              <a:rPr lang="en-US" altLang="en-US" sz="1200" dirty="0">
                <a:solidFill>
                  <a:schemeClr val="tx2"/>
                </a:solidFill>
                <a:latin typeface="Arial" panose="020B0604020202020204" pitchFamily="34" charset="0"/>
                <a:cs typeface="Arial" panose="020B0604020202020204" pitchFamily="34" charset="0"/>
              </a:rPr>
              <a:t>Q2 Performance</a:t>
            </a:r>
          </a:p>
          <a:p>
            <a:pPr algn="ctr" eaLnBrk="1" hangingPunct="1">
              <a:lnSpc>
                <a:spcPct val="100000"/>
              </a:lnSpc>
              <a:spcBef>
                <a:spcPct val="0"/>
              </a:spcBef>
              <a:spcAft>
                <a:spcPct val="0"/>
              </a:spcAft>
              <a:buFontTx/>
              <a:buNone/>
            </a:pPr>
            <a:r>
              <a:rPr lang="en-US" altLang="en-US" sz="1200" dirty="0">
                <a:solidFill>
                  <a:schemeClr val="tx2"/>
                </a:solidFill>
                <a:latin typeface="Arial" panose="020B0604020202020204" pitchFamily="34" charset="0"/>
                <a:cs typeface="Arial" panose="020B0604020202020204" pitchFamily="34" charset="0"/>
              </a:rPr>
              <a:t>Review</a:t>
            </a:r>
          </a:p>
        </p:txBody>
      </p:sp>
      <p:cxnSp>
        <p:nvCxnSpPr>
          <p:cNvPr id="53" name="Straight Connector 52">
            <a:extLst>
              <a:ext uri="{FF2B5EF4-FFF2-40B4-BE49-F238E27FC236}">
                <a16:creationId xmlns:a16="http://schemas.microsoft.com/office/drawing/2014/main" id="{4B37E4ED-30BB-3848-A1E4-20BD367FB60A}"/>
              </a:ext>
            </a:extLst>
          </p:cNvPr>
          <p:cNvCxnSpPr>
            <a:cxnSpLocks/>
          </p:cNvCxnSpPr>
          <p:nvPr/>
        </p:nvCxnSpPr>
        <p:spPr>
          <a:xfrm>
            <a:off x="10915270" y="2916122"/>
            <a:ext cx="0" cy="1923365"/>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TextBox 19">
            <a:extLst>
              <a:ext uri="{FF2B5EF4-FFF2-40B4-BE49-F238E27FC236}">
                <a16:creationId xmlns:a16="http://schemas.microsoft.com/office/drawing/2014/main" id="{A63965D0-8793-DE4F-926D-0A27AB72DDD9}"/>
              </a:ext>
            </a:extLst>
          </p:cNvPr>
          <p:cNvSpPr txBox="1">
            <a:spLocks noChangeArrowheads="1"/>
          </p:cNvSpPr>
          <p:nvPr/>
        </p:nvSpPr>
        <p:spPr bwMode="auto">
          <a:xfrm>
            <a:off x="10288207" y="2278637"/>
            <a:ext cx="12763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200" dirty="0">
                <a:solidFill>
                  <a:schemeClr val="tx2"/>
                </a:solidFill>
                <a:latin typeface="Arial" panose="020B0604020202020204" pitchFamily="34" charset="0"/>
                <a:cs typeface="Arial" panose="020B0604020202020204" pitchFamily="34" charset="0"/>
              </a:rPr>
              <a:t>All-Hands</a:t>
            </a:r>
          </a:p>
          <a:p>
            <a:pPr algn="ctr" eaLnBrk="1" hangingPunct="1">
              <a:lnSpc>
                <a:spcPct val="100000"/>
              </a:lnSpc>
              <a:spcBef>
                <a:spcPct val="0"/>
              </a:spcBef>
              <a:spcAft>
                <a:spcPct val="0"/>
              </a:spcAft>
              <a:buFontTx/>
              <a:buNone/>
            </a:pPr>
            <a:r>
              <a:rPr lang="en-US" altLang="en-US" sz="1200" dirty="0">
                <a:solidFill>
                  <a:schemeClr val="tx2"/>
                </a:solidFill>
                <a:latin typeface="Arial" panose="020B0604020202020204" pitchFamily="34" charset="0"/>
                <a:cs typeface="Arial" panose="020B0604020202020204" pitchFamily="34" charset="0"/>
              </a:rPr>
              <a:t>End-of-Year</a:t>
            </a:r>
          </a:p>
          <a:p>
            <a:pPr algn="ctr" eaLnBrk="1" hangingPunct="1">
              <a:lnSpc>
                <a:spcPct val="100000"/>
              </a:lnSpc>
              <a:spcBef>
                <a:spcPct val="0"/>
              </a:spcBef>
              <a:spcAft>
                <a:spcPct val="0"/>
              </a:spcAft>
              <a:buFontTx/>
              <a:buNone/>
            </a:pPr>
            <a:r>
              <a:rPr lang="en-US" altLang="en-US" sz="1200" dirty="0">
                <a:solidFill>
                  <a:schemeClr val="tx2"/>
                </a:solidFill>
                <a:latin typeface="Arial" panose="020B0604020202020204" pitchFamily="34" charset="0"/>
                <a:cs typeface="Arial" panose="020B0604020202020204" pitchFamily="34" charset="0"/>
              </a:rPr>
              <a:t>Review</a:t>
            </a:r>
          </a:p>
        </p:txBody>
      </p:sp>
      <p:cxnSp>
        <p:nvCxnSpPr>
          <p:cNvPr id="60" name="Straight Connector 59">
            <a:extLst>
              <a:ext uri="{FF2B5EF4-FFF2-40B4-BE49-F238E27FC236}">
                <a16:creationId xmlns:a16="http://schemas.microsoft.com/office/drawing/2014/main" id="{58A08B14-4B6C-D041-8029-5C0617D74303}"/>
              </a:ext>
            </a:extLst>
          </p:cNvPr>
          <p:cNvCxnSpPr>
            <a:cxnSpLocks/>
          </p:cNvCxnSpPr>
          <p:nvPr/>
        </p:nvCxnSpPr>
        <p:spPr>
          <a:xfrm>
            <a:off x="4322287" y="3369617"/>
            <a:ext cx="0" cy="1503363"/>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64" name="TextBox 19">
            <a:extLst>
              <a:ext uri="{FF2B5EF4-FFF2-40B4-BE49-F238E27FC236}">
                <a16:creationId xmlns:a16="http://schemas.microsoft.com/office/drawing/2014/main" id="{18942952-19FD-7640-BA61-E09F3A0C5C6E}"/>
              </a:ext>
            </a:extLst>
          </p:cNvPr>
          <p:cNvSpPr txBox="1">
            <a:spLocks noChangeArrowheads="1"/>
          </p:cNvSpPr>
          <p:nvPr/>
        </p:nvSpPr>
        <p:spPr bwMode="auto">
          <a:xfrm>
            <a:off x="3632550" y="2891780"/>
            <a:ext cx="1366837"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200" dirty="0">
                <a:solidFill>
                  <a:schemeClr val="accent6"/>
                </a:solidFill>
                <a:latin typeface="Arial" panose="020B0604020202020204" pitchFamily="34" charset="0"/>
                <a:cs typeface="Arial" panose="020B0604020202020204" pitchFamily="34" charset="0"/>
              </a:rPr>
              <a:t>Monthly </a:t>
            </a:r>
            <a:br>
              <a:rPr lang="en-US" altLang="en-US" sz="1200" dirty="0">
                <a:solidFill>
                  <a:schemeClr val="accent6"/>
                </a:solidFill>
                <a:latin typeface="Arial" panose="020B0604020202020204" pitchFamily="34" charset="0"/>
                <a:cs typeface="Arial" panose="020B0604020202020204" pitchFamily="34" charset="0"/>
              </a:rPr>
            </a:br>
            <a:r>
              <a:rPr lang="en-US" altLang="en-US" sz="1200" dirty="0">
                <a:solidFill>
                  <a:schemeClr val="accent6"/>
                </a:solidFill>
                <a:latin typeface="Arial" panose="020B0604020202020204" pitchFamily="34" charset="0"/>
                <a:cs typeface="Arial" panose="020B0604020202020204" pitchFamily="34" charset="0"/>
              </a:rPr>
              <a:t>Review</a:t>
            </a:r>
          </a:p>
        </p:txBody>
      </p:sp>
      <p:cxnSp>
        <p:nvCxnSpPr>
          <p:cNvPr id="65" name="Straight Connector 64">
            <a:extLst>
              <a:ext uri="{FF2B5EF4-FFF2-40B4-BE49-F238E27FC236}">
                <a16:creationId xmlns:a16="http://schemas.microsoft.com/office/drawing/2014/main" id="{5737DCB7-0E86-1D40-B25F-23E662774FB2}"/>
              </a:ext>
            </a:extLst>
          </p:cNvPr>
          <p:cNvCxnSpPr>
            <a:cxnSpLocks/>
          </p:cNvCxnSpPr>
          <p:nvPr/>
        </p:nvCxnSpPr>
        <p:spPr>
          <a:xfrm>
            <a:off x="5782279" y="3395426"/>
            <a:ext cx="0" cy="1503363"/>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66" name="TextBox 19">
            <a:extLst>
              <a:ext uri="{FF2B5EF4-FFF2-40B4-BE49-F238E27FC236}">
                <a16:creationId xmlns:a16="http://schemas.microsoft.com/office/drawing/2014/main" id="{2C7ACEBB-E934-514F-9D95-00DB2F3DFB3E}"/>
              </a:ext>
            </a:extLst>
          </p:cNvPr>
          <p:cNvSpPr txBox="1">
            <a:spLocks noChangeArrowheads="1"/>
          </p:cNvSpPr>
          <p:nvPr/>
        </p:nvSpPr>
        <p:spPr bwMode="auto">
          <a:xfrm>
            <a:off x="5092542" y="2917589"/>
            <a:ext cx="1366837"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200" dirty="0">
                <a:solidFill>
                  <a:schemeClr val="accent6"/>
                </a:solidFill>
                <a:latin typeface="Arial" panose="020B0604020202020204" pitchFamily="34" charset="0"/>
                <a:cs typeface="Arial" panose="020B0604020202020204" pitchFamily="34" charset="0"/>
              </a:rPr>
              <a:t>Monthly </a:t>
            </a:r>
            <a:br>
              <a:rPr lang="en-US" altLang="en-US" sz="1200" dirty="0">
                <a:solidFill>
                  <a:schemeClr val="accent6"/>
                </a:solidFill>
                <a:latin typeface="Arial" panose="020B0604020202020204" pitchFamily="34" charset="0"/>
                <a:cs typeface="Arial" panose="020B0604020202020204" pitchFamily="34" charset="0"/>
              </a:rPr>
            </a:br>
            <a:r>
              <a:rPr lang="en-US" altLang="en-US" sz="1200" dirty="0">
                <a:solidFill>
                  <a:schemeClr val="accent6"/>
                </a:solidFill>
                <a:latin typeface="Arial" panose="020B0604020202020204" pitchFamily="34" charset="0"/>
                <a:cs typeface="Arial" panose="020B0604020202020204" pitchFamily="34" charset="0"/>
              </a:rPr>
              <a:t>Review</a:t>
            </a:r>
          </a:p>
        </p:txBody>
      </p:sp>
      <p:cxnSp>
        <p:nvCxnSpPr>
          <p:cNvPr id="67" name="Straight Connector 66">
            <a:extLst>
              <a:ext uri="{FF2B5EF4-FFF2-40B4-BE49-F238E27FC236}">
                <a16:creationId xmlns:a16="http://schemas.microsoft.com/office/drawing/2014/main" id="{FC7D4C97-85C9-E344-A601-D1B9C8B872AE}"/>
              </a:ext>
            </a:extLst>
          </p:cNvPr>
          <p:cNvCxnSpPr>
            <a:cxnSpLocks/>
          </p:cNvCxnSpPr>
          <p:nvPr/>
        </p:nvCxnSpPr>
        <p:spPr>
          <a:xfrm>
            <a:off x="7361269" y="3393799"/>
            <a:ext cx="0" cy="1503363"/>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Box 19">
            <a:extLst>
              <a:ext uri="{FF2B5EF4-FFF2-40B4-BE49-F238E27FC236}">
                <a16:creationId xmlns:a16="http://schemas.microsoft.com/office/drawing/2014/main" id="{969C84D0-2822-6546-9320-F45365769129}"/>
              </a:ext>
            </a:extLst>
          </p:cNvPr>
          <p:cNvSpPr txBox="1">
            <a:spLocks noChangeArrowheads="1"/>
          </p:cNvSpPr>
          <p:nvPr/>
        </p:nvSpPr>
        <p:spPr bwMode="auto">
          <a:xfrm>
            <a:off x="6671532" y="2915962"/>
            <a:ext cx="1366837"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200" dirty="0">
                <a:solidFill>
                  <a:schemeClr val="accent6"/>
                </a:solidFill>
                <a:latin typeface="Arial" panose="020B0604020202020204" pitchFamily="34" charset="0"/>
                <a:cs typeface="Arial" panose="020B0604020202020204" pitchFamily="34" charset="0"/>
              </a:rPr>
              <a:t>Monthly </a:t>
            </a:r>
            <a:br>
              <a:rPr lang="en-US" altLang="en-US" sz="1200" dirty="0">
                <a:solidFill>
                  <a:schemeClr val="accent6"/>
                </a:solidFill>
                <a:latin typeface="Arial" panose="020B0604020202020204" pitchFamily="34" charset="0"/>
                <a:cs typeface="Arial" panose="020B0604020202020204" pitchFamily="34" charset="0"/>
              </a:rPr>
            </a:br>
            <a:r>
              <a:rPr lang="en-US" altLang="en-US" sz="1200" dirty="0">
                <a:solidFill>
                  <a:schemeClr val="accent6"/>
                </a:solidFill>
                <a:latin typeface="Arial" panose="020B0604020202020204" pitchFamily="34" charset="0"/>
                <a:cs typeface="Arial" panose="020B0604020202020204" pitchFamily="34" charset="0"/>
              </a:rPr>
              <a:t>Review</a:t>
            </a:r>
          </a:p>
        </p:txBody>
      </p:sp>
      <p:cxnSp>
        <p:nvCxnSpPr>
          <p:cNvPr id="69" name="Straight Connector 68">
            <a:extLst>
              <a:ext uri="{FF2B5EF4-FFF2-40B4-BE49-F238E27FC236}">
                <a16:creationId xmlns:a16="http://schemas.microsoft.com/office/drawing/2014/main" id="{580A52F4-5940-8E46-AE9E-6A478D457425}"/>
              </a:ext>
            </a:extLst>
          </p:cNvPr>
          <p:cNvCxnSpPr>
            <a:cxnSpLocks/>
          </p:cNvCxnSpPr>
          <p:nvPr/>
        </p:nvCxnSpPr>
        <p:spPr>
          <a:xfrm>
            <a:off x="8790338" y="3383512"/>
            <a:ext cx="0" cy="1503363"/>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Box 19">
            <a:extLst>
              <a:ext uri="{FF2B5EF4-FFF2-40B4-BE49-F238E27FC236}">
                <a16:creationId xmlns:a16="http://schemas.microsoft.com/office/drawing/2014/main" id="{4E28794E-56EC-1541-B2A2-8E9B0DC06C5F}"/>
              </a:ext>
            </a:extLst>
          </p:cNvPr>
          <p:cNvSpPr txBox="1">
            <a:spLocks noChangeArrowheads="1"/>
          </p:cNvSpPr>
          <p:nvPr/>
        </p:nvSpPr>
        <p:spPr bwMode="auto">
          <a:xfrm>
            <a:off x="8100601" y="2905675"/>
            <a:ext cx="1366837"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200" dirty="0">
                <a:solidFill>
                  <a:schemeClr val="accent6"/>
                </a:solidFill>
                <a:latin typeface="Arial" panose="020B0604020202020204" pitchFamily="34" charset="0"/>
                <a:cs typeface="Arial" panose="020B0604020202020204" pitchFamily="34" charset="0"/>
              </a:rPr>
              <a:t>Monthly Review</a:t>
            </a:r>
            <a:br>
              <a:rPr lang="en-US" altLang="en-US" sz="1200" dirty="0">
                <a:solidFill>
                  <a:schemeClr val="accent6"/>
                </a:solidFill>
                <a:latin typeface="Arial" panose="020B0604020202020204" pitchFamily="34" charset="0"/>
                <a:cs typeface="Arial" panose="020B0604020202020204" pitchFamily="34" charset="0"/>
              </a:rPr>
            </a:br>
            <a:endParaRPr lang="en-US" altLang="en-US" sz="1200" dirty="0">
              <a:solidFill>
                <a:schemeClr val="accent6"/>
              </a:solidFill>
              <a:latin typeface="Arial" panose="020B0604020202020204" pitchFamily="34" charset="0"/>
              <a:cs typeface="Arial" panose="020B0604020202020204" pitchFamily="34" charset="0"/>
            </a:endParaRPr>
          </a:p>
        </p:txBody>
      </p:sp>
      <p:cxnSp>
        <p:nvCxnSpPr>
          <p:cNvPr id="71" name="Straight Connector 70">
            <a:extLst>
              <a:ext uri="{FF2B5EF4-FFF2-40B4-BE49-F238E27FC236}">
                <a16:creationId xmlns:a16="http://schemas.microsoft.com/office/drawing/2014/main" id="{A39D9C57-E58E-4247-ABC7-DE634547DBD6}"/>
              </a:ext>
            </a:extLst>
          </p:cNvPr>
          <p:cNvCxnSpPr>
            <a:cxnSpLocks/>
          </p:cNvCxnSpPr>
          <p:nvPr/>
        </p:nvCxnSpPr>
        <p:spPr>
          <a:xfrm>
            <a:off x="10326242" y="3393799"/>
            <a:ext cx="0" cy="1503363"/>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72" name="TextBox 19">
            <a:extLst>
              <a:ext uri="{FF2B5EF4-FFF2-40B4-BE49-F238E27FC236}">
                <a16:creationId xmlns:a16="http://schemas.microsoft.com/office/drawing/2014/main" id="{597FBD77-56AE-4542-97F2-4C7463E17988}"/>
              </a:ext>
            </a:extLst>
          </p:cNvPr>
          <p:cNvSpPr txBox="1">
            <a:spLocks noChangeArrowheads="1"/>
          </p:cNvSpPr>
          <p:nvPr/>
        </p:nvSpPr>
        <p:spPr bwMode="auto">
          <a:xfrm>
            <a:off x="9636505" y="2915962"/>
            <a:ext cx="1366837"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200" dirty="0">
                <a:solidFill>
                  <a:schemeClr val="accent6"/>
                </a:solidFill>
                <a:latin typeface="Arial" panose="020B0604020202020204" pitchFamily="34" charset="0"/>
                <a:cs typeface="Arial" panose="020B0604020202020204" pitchFamily="34" charset="0"/>
              </a:rPr>
              <a:t>Monthly</a:t>
            </a:r>
            <a:br>
              <a:rPr lang="en-US" altLang="en-US" sz="1200" dirty="0">
                <a:solidFill>
                  <a:schemeClr val="accent6"/>
                </a:solidFill>
                <a:latin typeface="Arial" panose="020B0604020202020204" pitchFamily="34" charset="0"/>
                <a:cs typeface="Arial" panose="020B0604020202020204" pitchFamily="34" charset="0"/>
              </a:rPr>
            </a:br>
            <a:r>
              <a:rPr lang="en-US" altLang="en-US" sz="1200" dirty="0">
                <a:solidFill>
                  <a:schemeClr val="accent6"/>
                </a:solidFill>
                <a:latin typeface="Arial" panose="020B0604020202020204" pitchFamily="34" charset="0"/>
                <a:cs typeface="Arial" panose="020B0604020202020204" pitchFamily="34" charset="0"/>
              </a:rPr>
              <a:t>Review</a:t>
            </a:r>
          </a:p>
        </p:txBody>
      </p:sp>
      <p:sp>
        <p:nvSpPr>
          <p:cNvPr id="73" name="TextBox 19">
            <a:extLst>
              <a:ext uri="{FF2B5EF4-FFF2-40B4-BE49-F238E27FC236}">
                <a16:creationId xmlns:a16="http://schemas.microsoft.com/office/drawing/2014/main" id="{51CD21FA-9BBC-1545-AA19-DDDC14B0349A}"/>
              </a:ext>
            </a:extLst>
          </p:cNvPr>
          <p:cNvSpPr txBox="1">
            <a:spLocks noChangeArrowheads="1"/>
          </p:cNvSpPr>
          <p:nvPr/>
        </p:nvSpPr>
        <p:spPr bwMode="auto">
          <a:xfrm>
            <a:off x="845821" y="5035084"/>
            <a:ext cx="66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800" dirty="0">
                <a:solidFill>
                  <a:schemeClr val="tx1"/>
                </a:solidFill>
                <a:latin typeface="Arial" panose="020B0604020202020204" pitchFamily="34" charset="0"/>
                <a:cs typeface="Arial" panose="020B0604020202020204" pitchFamily="34" charset="0"/>
              </a:rPr>
              <a:t>Dec</a:t>
            </a:r>
          </a:p>
        </p:txBody>
      </p:sp>
      <p:sp>
        <p:nvSpPr>
          <p:cNvPr id="74" name="TextBox 21">
            <a:extLst>
              <a:ext uri="{FF2B5EF4-FFF2-40B4-BE49-F238E27FC236}">
                <a16:creationId xmlns:a16="http://schemas.microsoft.com/office/drawing/2014/main" id="{9DFE0DDD-E5AA-D449-AFD5-D78DAE91A469}"/>
              </a:ext>
            </a:extLst>
          </p:cNvPr>
          <p:cNvSpPr txBox="1">
            <a:spLocks noChangeArrowheads="1"/>
          </p:cNvSpPr>
          <p:nvPr/>
        </p:nvSpPr>
        <p:spPr bwMode="auto">
          <a:xfrm>
            <a:off x="10656094" y="5026024"/>
            <a:ext cx="779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pPr>
            <a:r>
              <a:rPr lang="en-US" altLang="en-US" sz="1800" dirty="0">
                <a:solidFill>
                  <a:schemeClr val="tx1"/>
                </a:solidFill>
                <a:latin typeface="Arial" panose="020B0604020202020204" pitchFamily="34" charset="0"/>
                <a:cs typeface="Arial" panose="020B0604020202020204" pitchFamily="34" charset="0"/>
              </a:rPr>
              <a:t>July</a:t>
            </a:r>
          </a:p>
        </p:txBody>
      </p:sp>
      <p:cxnSp>
        <p:nvCxnSpPr>
          <p:cNvPr id="75" name="Straight Connector 74">
            <a:extLst>
              <a:ext uri="{FF2B5EF4-FFF2-40B4-BE49-F238E27FC236}">
                <a16:creationId xmlns:a16="http://schemas.microsoft.com/office/drawing/2014/main" id="{6D483E4D-5D84-3A43-ADC0-04C555636680}"/>
              </a:ext>
            </a:extLst>
          </p:cNvPr>
          <p:cNvCxnSpPr>
            <a:cxnSpLocks/>
          </p:cNvCxnSpPr>
          <p:nvPr/>
        </p:nvCxnSpPr>
        <p:spPr>
          <a:xfrm>
            <a:off x="2614188" y="4006553"/>
            <a:ext cx="0" cy="884238"/>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6" name="TextBox 19">
            <a:extLst>
              <a:ext uri="{FF2B5EF4-FFF2-40B4-BE49-F238E27FC236}">
                <a16:creationId xmlns:a16="http://schemas.microsoft.com/office/drawing/2014/main" id="{00A213E8-5AA4-E344-A86D-FAB531A114C6}"/>
              </a:ext>
            </a:extLst>
          </p:cNvPr>
          <p:cNvSpPr txBox="1">
            <a:spLocks noChangeArrowheads="1"/>
          </p:cNvSpPr>
          <p:nvPr/>
        </p:nvSpPr>
        <p:spPr bwMode="auto">
          <a:xfrm>
            <a:off x="2077613" y="3511253"/>
            <a:ext cx="1120775" cy="461963"/>
          </a:xfrm>
          <a:prstGeom prst="rect">
            <a:avLst/>
          </a:prstGeom>
          <a:noFill/>
          <a:ln w="9525">
            <a:noFill/>
            <a:miter lim="800000"/>
            <a:headEnd/>
            <a:tailEnd/>
          </a:ln>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defRPr/>
            </a:pPr>
            <a:r>
              <a:rPr lang="en-US" altLang="en-US" sz="1200" dirty="0">
                <a:solidFill>
                  <a:schemeClr val="bg1">
                    <a:lumMod val="65000"/>
                  </a:schemeClr>
                </a:solidFill>
                <a:latin typeface="Arial" panose="020B0604020202020204" pitchFamily="34" charset="0"/>
                <a:cs typeface="Arial" panose="020B0604020202020204" pitchFamily="34" charset="0"/>
              </a:rPr>
              <a:t>Monthly</a:t>
            </a:r>
          </a:p>
          <a:p>
            <a:pPr algn="ctr" eaLnBrk="1" hangingPunct="1">
              <a:lnSpc>
                <a:spcPct val="100000"/>
              </a:lnSpc>
              <a:spcBef>
                <a:spcPct val="0"/>
              </a:spcBef>
              <a:spcAft>
                <a:spcPct val="0"/>
              </a:spcAft>
              <a:buFontTx/>
              <a:buNone/>
              <a:defRPr/>
            </a:pPr>
            <a:r>
              <a:rPr lang="en-US" altLang="en-US" sz="1200" dirty="0">
                <a:solidFill>
                  <a:schemeClr val="bg1">
                    <a:lumMod val="65000"/>
                  </a:schemeClr>
                </a:solidFill>
                <a:latin typeface="Arial" panose="020B0604020202020204" pitchFamily="34" charset="0"/>
                <a:cs typeface="Arial" panose="020B0604020202020204" pitchFamily="34" charset="0"/>
              </a:rPr>
              <a:t>Staff</a:t>
            </a:r>
          </a:p>
        </p:txBody>
      </p:sp>
      <p:cxnSp>
        <p:nvCxnSpPr>
          <p:cNvPr id="77" name="Straight Connector 76">
            <a:extLst>
              <a:ext uri="{FF2B5EF4-FFF2-40B4-BE49-F238E27FC236}">
                <a16:creationId xmlns:a16="http://schemas.microsoft.com/office/drawing/2014/main" id="{19D903A2-E63C-AD46-9696-17A0B4721F5B}"/>
              </a:ext>
            </a:extLst>
          </p:cNvPr>
          <p:cNvCxnSpPr>
            <a:cxnSpLocks/>
          </p:cNvCxnSpPr>
          <p:nvPr/>
        </p:nvCxnSpPr>
        <p:spPr>
          <a:xfrm>
            <a:off x="9953276" y="4141510"/>
            <a:ext cx="0" cy="755652"/>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8" name="TextBox 19">
            <a:extLst>
              <a:ext uri="{FF2B5EF4-FFF2-40B4-BE49-F238E27FC236}">
                <a16:creationId xmlns:a16="http://schemas.microsoft.com/office/drawing/2014/main" id="{44BBB63A-426F-4F44-8F26-9055CD3DA82C}"/>
              </a:ext>
            </a:extLst>
          </p:cNvPr>
          <p:cNvSpPr txBox="1">
            <a:spLocks noChangeArrowheads="1"/>
          </p:cNvSpPr>
          <p:nvPr/>
        </p:nvSpPr>
        <p:spPr bwMode="auto">
          <a:xfrm>
            <a:off x="9386539" y="3646210"/>
            <a:ext cx="1119187" cy="461963"/>
          </a:xfrm>
          <a:prstGeom prst="rect">
            <a:avLst/>
          </a:prstGeom>
          <a:noFill/>
          <a:ln w="9525">
            <a:noFill/>
            <a:miter lim="800000"/>
            <a:headEnd/>
            <a:tailEnd/>
          </a:ln>
        </p:spPr>
        <p:txBody>
          <a:bodyPr>
            <a:spAutoFit/>
          </a:bodyPr>
          <a:lstStyle>
            <a:lvl1pPr>
              <a:lnSpc>
                <a:spcPct val="114000"/>
              </a:lnSpc>
              <a:spcBef>
                <a:spcPts val="600"/>
              </a:spcBef>
              <a:spcAft>
                <a:spcPts val="300"/>
              </a:spcAft>
              <a:buFont typeface="Arial" panose="020B0604020202020204" pitchFamily="34" charset="0"/>
              <a:buChar char="•"/>
              <a:defRPr sz="2500">
                <a:solidFill>
                  <a:srgbClr val="271F2E"/>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nSpc>
                <a:spcPct val="114000"/>
              </a:lnSpc>
              <a:spcBef>
                <a:spcPts val="600"/>
              </a:spcBef>
              <a:spcAft>
                <a:spcPts val="300"/>
              </a:spcAft>
              <a:buFont typeface="Arial" panose="020B0604020202020204" pitchFamily="34" charset="0"/>
              <a:buChar char="•"/>
              <a:defRPr sz="2000">
                <a:solidFill>
                  <a:srgbClr val="271F2E"/>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nSpc>
                <a:spcPct val="114000"/>
              </a:lnSpc>
              <a:spcBef>
                <a:spcPts val="600"/>
              </a:spcBef>
              <a:spcAft>
                <a:spcPts val="300"/>
              </a:spcAft>
              <a:buFont typeface="Arial" panose="020B0604020202020204" pitchFamily="34" charset="0"/>
              <a:buChar cha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nSpc>
                <a:spcPct val="114000"/>
              </a:lnSpc>
              <a:spcBef>
                <a:spcPts val="600"/>
              </a:spcBef>
              <a:spcAft>
                <a:spcPts val="300"/>
              </a:spcAft>
              <a:buFont typeface="Arial" panose="020B0604020202020204" pitchFamily="34" charset="0"/>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6pPr>
            <a:lvl7pPr marL="29718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7pPr>
            <a:lvl8pPr marL="34290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8pPr>
            <a:lvl9pPr marL="3886200" indent="-228600" eaLnBrk="0" fontAlgn="base" hangingPunct="0">
              <a:lnSpc>
                <a:spcPct val="114000"/>
              </a:lnSpc>
              <a:spcBef>
                <a:spcPts val="600"/>
              </a:spcBef>
              <a:spcAft>
                <a:spcPts val="300"/>
              </a:spcAft>
              <a:buFont typeface="Arial" panose="020B0604020202020204" pitchFamily="34"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9pPr>
          </a:lstStyle>
          <a:p>
            <a:pPr algn="ctr" eaLnBrk="1" hangingPunct="1">
              <a:lnSpc>
                <a:spcPct val="100000"/>
              </a:lnSpc>
              <a:spcBef>
                <a:spcPct val="0"/>
              </a:spcBef>
              <a:spcAft>
                <a:spcPct val="0"/>
              </a:spcAft>
              <a:buFontTx/>
              <a:buNone/>
              <a:defRPr/>
            </a:pPr>
            <a:r>
              <a:rPr lang="en-US" altLang="en-US" sz="1200" dirty="0">
                <a:solidFill>
                  <a:schemeClr val="bg1">
                    <a:lumMod val="65000"/>
                  </a:schemeClr>
                </a:solidFill>
                <a:latin typeface="Arial" panose="020B0604020202020204" pitchFamily="34" charset="0"/>
                <a:cs typeface="Arial" panose="020B0604020202020204" pitchFamily="34" charset="0"/>
              </a:rPr>
              <a:t>Monthly</a:t>
            </a:r>
          </a:p>
          <a:p>
            <a:pPr algn="ctr" eaLnBrk="1" hangingPunct="1">
              <a:lnSpc>
                <a:spcPct val="100000"/>
              </a:lnSpc>
              <a:spcBef>
                <a:spcPct val="0"/>
              </a:spcBef>
              <a:spcAft>
                <a:spcPct val="0"/>
              </a:spcAft>
              <a:buFontTx/>
              <a:buNone/>
              <a:defRPr/>
            </a:pPr>
            <a:r>
              <a:rPr lang="en-US" altLang="en-US" sz="1200" dirty="0">
                <a:solidFill>
                  <a:schemeClr val="bg1">
                    <a:lumMod val="65000"/>
                  </a:schemeClr>
                </a:solidFill>
                <a:latin typeface="Arial" panose="020B0604020202020204" pitchFamily="34" charset="0"/>
                <a:cs typeface="Arial" panose="020B0604020202020204" pitchFamily="34" charset="0"/>
              </a:rPr>
              <a:t>Staff</a:t>
            </a:r>
          </a:p>
        </p:txBody>
      </p:sp>
      <p:sp>
        <p:nvSpPr>
          <p:cNvPr id="3" name="Title 2">
            <a:extLst>
              <a:ext uri="{FF2B5EF4-FFF2-40B4-BE49-F238E27FC236}">
                <a16:creationId xmlns:a16="http://schemas.microsoft.com/office/drawing/2014/main" id="{5EB4BFA7-ACE8-094D-9C28-B2691A186D74}"/>
              </a:ext>
            </a:extLst>
          </p:cNvPr>
          <p:cNvSpPr>
            <a:spLocks noGrp="1"/>
          </p:cNvSpPr>
          <p:nvPr>
            <p:ph type="title"/>
          </p:nvPr>
        </p:nvSpPr>
        <p:spPr/>
        <p:txBody>
          <a:bodyPr/>
          <a:lstStyle/>
          <a:p>
            <a:r>
              <a:rPr lang="en-US" dirty="0"/>
              <a:t>Quarterly Cadence</a:t>
            </a:r>
          </a:p>
        </p:txBody>
      </p:sp>
      <p:sp>
        <p:nvSpPr>
          <p:cNvPr id="54" name="Slide Number Placeholder 8">
            <a:extLst>
              <a:ext uri="{FF2B5EF4-FFF2-40B4-BE49-F238E27FC236}">
                <a16:creationId xmlns:a16="http://schemas.microsoft.com/office/drawing/2014/main" id="{23AEA020-4BF3-FD42-9625-04863F7B9B0B}"/>
              </a:ext>
            </a:extLst>
          </p:cNvPr>
          <p:cNvSpPr>
            <a:spLocks noGrp="1"/>
          </p:cNvSpPr>
          <p:nvPr>
            <p:ph type="sldNum" sz="quarter" idx="4"/>
          </p:nvPr>
        </p:nvSpPr>
        <p:spPr>
          <a:xfrm>
            <a:off x="8610600" y="6356350"/>
            <a:ext cx="2971800" cy="365125"/>
          </a:xfrm>
          <a:prstGeom prst="rect">
            <a:avLst/>
          </a:prstGeom>
        </p:spPr>
        <p:txBody>
          <a:bodyPr anchor="ctr"/>
          <a:lstStyle>
            <a:lvl1pPr algn="r">
              <a:defRPr sz="1000">
                <a:solidFill>
                  <a:schemeClr val="bg1">
                    <a:lumMod val="50000"/>
                  </a:schemeClr>
                </a:solidFill>
              </a:defRPr>
            </a:lvl1pPr>
          </a:lstStyle>
          <a:p>
            <a:fld id="{C4571D8C-3DF3-4B67-A3E0-450A9EE530C4}" type="slidenum">
              <a:rPr lang="en-US" smtClean="0"/>
              <a:pPr/>
              <a:t>18</a:t>
            </a:fld>
            <a:endParaRPr lang="en-US" dirty="0"/>
          </a:p>
        </p:txBody>
      </p:sp>
    </p:spTree>
    <p:extLst>
      <p:ext uri="{BB962C8B-B14F-4D97-AF65-F5344CB8AC3E}">
        <p14:creationId xmlns:p14="http://schemas.microsoft.com/office/powerpoint/2010/main" val="1787658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A451DAB-F69F-476A-8989-B6C27B645F2C}"/>
              </a:ext>
            </a:extLst>
          </p:cNvPr>
          <p:cNvGraphicFramePr>
            <a:graphicFrameLocks noGrp="1"/>
          </p:cNvGraphicFramePr>
          <p:nvPr>
            <p:ph idx="1"/>
          </p:nvPr>
        </p:nvGraphicFramePr>
        <p:xfrm>
          <a:off x="3957638" y="685800"/>
          <a:ext cx="7624367" cy="5267960"/>
        </p:xfrm>
        <a:graphic>
          <a:graphicData uri="http://schemas.openxmlformats.org/drawingml/2006/table">
            <a:tbl>
              <a:tblPr/>
              <a:tblGrid>
                <a:gridCol w="1316528">
                  <a:extLst>
                    <a:ext uri="{9D8B030D-6E8A-4147-A177-3AD203B41FA5}">
                      <a16:colId xmlns:a16="http://schemas.microsoft.com/office/drawing/2014/main" val="2647641633"/>
                    </a:ext>
                  </a:extLst>
                </a:gridCol>
                <a:gridCol w="3684482">
                  <a:extLst>
                    <a:ext uri="{9D8B030D-6E8A-4147-A177-3AD203B41FA5}">
                      <a16:colId xmlns:a16="http://schemas.microsoft.com/office/drawing/2014/main" val="2326495759"/>
                    </a:ext>
                  </a:extLst>
                </a:gridCol>
                <a:gridCol w="1209212">
                  <a:extLst>
                    <a:ext uri="{9D8B030D-6E8A-4147-A177-3AD203B41FA5}">
                      <a16:colId xmlns:a16="http://schemas.microsoft.com/office/drawing/2014/main" val="4161493823"/>
                    </a:ext>
                  </a:extLst>
                </a:gridCol>
                <a:gridCol w="1414145">
                  <a:extLst>
                    <a:ext uri="{9D8B030D-6E8A-4147-A177-3AD203B41FA5}">
                      <a16:colId xmlns:a16="http://schemas.microsoft.com/office/drawing/2014/main" val="1791861281"/>
                    </a:ext>
                  </a:extLst>
                </a:gridCol>
              </a:tblGrid>
              <a:tr h="471677">
                <a:tc gridSpan="2">
                  <a:txBody>
                    <a:bodyPr/>
                    <a:lstStyle/>
                    <a:p>
                      <a:pPr marL="0" marR="0" fontAlgn="t">
                        <a:spcBef>
                          <a:spcPts val="0"/>
                        </a:spcBef>
                        <a:spcAft>
                          <a:spcPts val="0"/>
                        </a:spcAft>
                      </a:pPr>
                      <a:r>
                        <a:rPr lang="en-US" sz="1600" b="1" dirty="0">
                          <a:solidFill>
                            <a:srgbClr val="FFFFFF"/>
                          </a:solidFill>
                          <a:effectLst/>
                          <a:latin typeface="+mn-lt"/>
                        </a:rPr>
                        <a:t> WEEKLY SCHEDULE</a:t>
                      </a:r>
                      <a:endParaRPr lang="en-US" sz="1600" dirty="0">
                        <a:solidFill>
                          <a:srgbClr val="FFFFFF"/>
                        </a:solidFill>
                        <a:effectLst/>
                        <a:latin typeface="+mn-lt"/>
                      </a:endParaRP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9A0AF"/>
                    </a:solidFill>
                  </a:tcPr>
                </a:tc>
                <a:tc hMerge="1">
                  <a:txBody>
                    <a:bodyPr/>
                    <a:lstStyle/>
                    <a:p>
                      <a:pPr marL="0" marR="0" fontAlgn="t">
                        <a:spcBef>
                          <a:spcPts val="0"/>
                        </a:spcBef>
                        <a:spcAft>
                          <a:spcPts val="0"/>
                        </a:spcAft>
                      </a:pPr>
                      <a:endParaRPr lang="en-US" sz="1600" dirty="0">
                        <a:solidFill>
                          <a:srgbClr val="FFFFFF"/>
                        </a:solidFill>
                        <a:effectLst/>
                        <a:latin typeface="+mn-lt"/>
                      </a:endParaRPr>
                    </a:p>
                  </a:txBody>
                  <a:tcPr marL="50800" marR="50800" marT="50800" marB="508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00000"/>
                    </a:solidFill>
                  </a:tcPr>
                </a:tc>
                <a:tc>
                  <a:txBody>
                    <a:bodyPr/>
                    <a:lstStyle/>
                    <a:p>
                      <a:pPr marL="0" marR="0" algn="ctr" fontAlgn="t">
                        <a:spcBef>
                          <a:spcPts val="0"/>
                        </a:spcBef>
                        <a:spcAft>
                          <a:spcPts val="0"/>
                        </a:spcAft>
                      </a:pPr>
                      <a:r>
                        <a:rPr lang="en-US" sz="1600" b="1" dirty="0">
                          <a:solidFill>
                            <a:srgbClr val="FFFFFF"/>
                          </a:solidFill>
                          <a:effectLst/>
                          <a:latin typeface="+mn-lt"/>
                        </a:rPr>
                        <a:t>Approach</a:t>
                      </a:r>
                      <a:endParaRPr lang="en-US" sz="1600" dirty="0">
                        <a:solidFill>
                          <a:srgbClr val="FFFFFF"/>
                        </a:solidFill>
                        <a:effectLst/>
                        <a:latin typeface="+mn-lt"/>
                      </a:endParaRP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9A0AF"/>
                    </a:solidFill>
                  </a:tcPr>
                </a:tc>
                <a:tc>
                  <a:txBody>
                    <a:bodyPr/>
                    <a:lstStyle/>
                    <a:p>
                      <a:pPr marL="0" marR="0" algn="ctr" fontAlgn="t">
                        <a:spcBef>
                          <a:spcPts val="0"/>
                        </a:spcBef>
                        <a:spcAft>
                          <a:spcPts val="0"/>
                        </a:spcAft>
                      </a:pPr>
                      <a:r>
                        <a:rPr lang="en-US" sz="1600" b="1" dirty="0">
                          <a:solidFill>
                            <a:srgbClr val="FFFFFF"/>
                          </a:solidFill>
                          <a:effectLst/>
                          <a:latin typeface="+mn-lt"/>
                        </a:rPr>
                        <a:t>Who</a:t>
                      </a:r>
                      <a:endParaRPr lang="en-US" sz="1600" dirty="0">
                        <a:solidFill>
                          <a:srgbClr val="FFFFFF"/>
                        </a:solidFill>
                        <a:effectLst/>
                        <a:latin typeface="+mn-lt"/>
                      </a:endParaRP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9A0AF"/>
                    </a:solidFill>
                  </a:tcPr>
                </a:tc>
                <a:extLst>
                  <a:ext uri="{0D108BD9-81ED-4DB2-BD59-A6C34878D82A}">
                    <a16:rowId xmlns:a16="http://schemas.microsoft.com/office/drawing/2014/main" val="2340322563"/>
                  </a:ext>
                </a:extLst>
              </a:tr>
              <a:tr h="483750">
                <a:tc>
                  <a:txBody>
                    <a:bodyPr/>
                    <a:lstStyle/>
                    <a:p>
                      <a:pPr marL="0" marR="0" algn="l" fontAlgn="t">
                        <a:spcBef>
                          <a:spcPts val="0"/>
                        </a:spcBef>
                        <a:spcAft>
                          <a:spcPts val="0"/>
                        </a:spcAft>
                      </a:pPr>
                      <a:r>
                        <a:rPr lang="en-US" sz="1200" dirty="0">
                          <a:solidFill>
                            <a:srgbClr val="000000"/>
                          </a:solidFill>
                          <a:effectLst/>
                          <a:highlight>
                            <a:srgbClr val="FFFF00"/>
                          </a:highlight>
                          <a:latin typeface="+mn-lt"/>
                        </a:rPr>
                        <a:t>Every Monday</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l" fontAlgn="t">
                        <a:spcBef>
                          <a:spcPts val="0"/>
                        </a:spcBef>
                        <a:spcAft>
                          <a:spcPts val="0"/>
                        </a:spcAft>
                      </a:pPr>
                      <a:r>
                        <a:rPr lang="en-US" sz="1200" dirty="0">
                          <a:solidFill>
                            <a:srgbClr val="000000"/>
                          </a:solidFill>
                          <a:effectLst/>
                          <a:latin typeface="+mn-lt"/>
                        </a:rPr>
                        <a:t>CHECKIN: Report on progress to date</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fontAlgn="t">
                        <a:spcBef>
                          <a:spcPts val="0"/>
                        </a:spcBef>
                        <a:spcAft>
                          <a:spcPts val="0"/>
                        </a:spcAft>
                      </a:pPr>
                      <a:r>
                        <a:rPr lang="en-US" sz="1200" dirty="0">
                          <a:effectLst/>
                          <a:latin typeface="+mn-lt"/>
                        </a:rPr>
                        <a:t>OnStrategy Alert</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fontAlgn="t">
                        <a:spcBef>
                          <a:spcPts val="0"/>
                        </a:spcBef>
                        <a:spcAft>
                          <a:spcPts val="0"/>
                        </a:spcAft>
                      </a:pPr>
                      <a:r>
                        <a:rPr lang="en-US" sz="1200" dirty="0">
                          <a:effectLst/>
                          <a:latin typeface="+mn-lt"/>
                        </a:rPr>
                        <a:t>Everyone</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58853622"/>
                  </a:ext>
                </a:extLst>
              </a:tr>
              <a:tr h="483750">
                <a:tc>
                  <a:txBody>
                    <a:bodyPr/>
                    <a:lstStyle/>
                    <a:p>
                      <a:pPr marL="0" marR="0" algn="l" fontAlgn="t">
                        <a:spcBef>
                          <a:spcPts val="0"/>
                        </a:spcBef>
                        <a:spcAft>
                          <a:spcPts val="0"/>
                        </a:spcAft>
                      </a:pPr>
                      <a:r>
                        <a:rPr lang="en-US" sz="1200" dirty="0">
                          <a:solidFill>
                            <a:srgbClr val="000000"/>
                          </a:solidFill>
                          <a:effectLst/>
                          <a:highlight>
                            <a:srgbClr val="FFFF00"/>
                          </a:highlight>
                          <a:latin typeface="+mn-lt"/>
                        </a:rPr>
                        <a:t>Every Wednesday</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3F2"/>
                    </a:solidFill>
                  </a:tcPr>
                </a:tc>
                <a:tc>
                  <a:txBody>
                    <a:bodyPr/>
                    <a:lstStyle/>
                    <a:p>
                      <a:pPr marL="0" marR="0" algn="l" fontAlgn="t">
                        <a:spcBef>
                          <a:spcPts val="0"/>
                        </a:spcBef>
                        <a:spcAft>
                          <a:spcPts val="0"/>
                        </a:spcAft>
                      </a:pPr>
                      <a:r>
                        <a:rPr lang="en-US" sz="1200" dirty="0">
                          <a:solidFill>
                            <a:srgbClr val="000000"/>
                          </a:solidFill>
                          <a:effectLst/>
                          <a:latin typeface="+mn-lt"/>
                        </a:rPr>
                        <a:t>TEAM MEETING: Share out of progress &amp; review of KPIs</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3F2"/>
                    </a:solidFill>
                  </a:tcPr>
                </a:tc>
                <a:tc>
                  <a:txBody>
                    <a:bodyPr/>
                    <a:lstStyle/>
                    <a:p>
                      <a:pPr marL="0" marR="0" algn="ctr" fontAlgn="t">
                        <a:spcBef>
                          <a:spcPts val="0"/>
                        </a:spcBef>
                        <a:spcAft>
                          <a:spcPts val="0"/>
                        </a:spcAft>
                      </a:pPr>
                      <a:r>
                        <a:rPr lang="en-US" sz="1200" dirty="0">
                          <a:effectLst/>
                          <a:latin typeface="+mn-lt"/>
                        </a:rPr>
                        <a:t>Team Meetings</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3F2"/>
                    </a:solidFill>
                  </a:tcPr>
                </a:tc>
                <a:tc>
                  <a:txBody>
                    <a:bodyPr/>
                    <a:lstStyle/>
                    <a:p>
                      <a:pPr marL="0" marR="0" algn="ctr" fontAlgn="t">
                        <a:spcBef>
                          <a:spcPts val="0"/>
                        </a:spcBef>
                        <a:spcAft>
                          <a:spcPts val="0"/>
                        </a:spcAft>
                      </a:pPr>
                      <a:r>
                        <a:rPr lang="en-US" sz="1200" dirty="0">
                          <a:effectLst/>
                          <a:latin typeface="+mn-lt"/>
                        </a:rPr>
                        <a:t>Teams</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3F2"/>
                    </a:solidFill>
                  </a:tcPr>
                </a:tc>
                <a:extLst>
                  <a:ext uri="{0D108BD9-81ED-4DB2-BD59-A6C34878D82A}">
                    <a16:rowId xmlns:a16="http://schemas.microsoft.com/office/drawing/2014/main" val="1178678595"/>
                  </a:ext>
                </a:extLst>
              </a:tr>
              <a:tr h="483750">
                <a:tc>
                  <a:txBody>
                    <a:bodyPr/>
                    <a:lstStyle/>
                    <a:p>
                      <a:pPr marL="0" marR="0" algn="l" fontAlgn="t">
                        <a:spcBef>
                          <a:spcPts val="0"/>
                        </a:spcBef>
                        <a:spcAft>
                          <a:spcPts val="0"/>
                        </a:spcAft>
                      </a:pPr>
                      <a:r>
                        <a:rPr lang="en-US" sz="1200" dirty="0">
                          <a:solidFill>
                            <a:srgbClr val="000000"/>
                          </a:solidFill>
                          <a:effectLst/>
                          <a:highlight>
                            <a:srgbClr val="FFFF00"/>
                          </a:highlight>
                          <a:latin typeface="+mn-lt"/>
                        </a:rPr>
                        <a:t>1</a:t>
                      </a:r>
                      <a:r>
                        <a:rPr lang="en-US" sz="1200" baseline="30000" dirty="0">
                          <a:solidFill>
                            <a:srgbClr val="000000"/>
                          </a:solidFill>
                          <a:effectLst/>
                          <a:highlight>
                            <a:srgbClr val="FFFF00"/>
                          </a:highlight>
                          <a:latin typeface="+mn-lt"/>
                        </a:rPr>
                        <a:t>ST</a:t>
                      </a:r>
                      <a:r>
                        <a:rPr lang="en-US" sz="1200" dirty="0">
                          <a:solidFill>
                            <a:srgbClr val="000000"/>
                          </a:solidFill>
                          <a:effectLst/>
                          <a:highlight>
                            <a:srgbClr val="FFFF00"/>
                          </a:highlight>
                          <a:latin typeface="+mn-lt"/>
                        </a:rPr>
                        <a:t> Friday</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l" fontAlgn="t">
                        <a:spcBef>
                          <a:spcPts val="0"/>
                        </a:spcBef>
                        <a:spcAft>
                          <a:spcPts val="0"/>
                        </a:spcAft>
                      </a:pPr>
                      <a:r>
                        <a:rPr lang="en-US" sz="1200" dirty="0">
                          <a:solidFill>
                            <a:srgbClr val="000000"/>
                          </a:solidFill>
                          <a:effectLst/>
                          <a:latin typeface="+mn-lt"/>
                        </a:rPr>
                        <a:t>LEADERSHIP TEAM MEETING: Share out of Progress  (MONTHLY)</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fontAlgn="t">
                        <a:spcBef>
                          <a:spcPts val="0"/>
                        </a:spcBef>
                        <a:spcAft>
                          <a:spcPts val="0"/>
                        </a:spcAft>
                      </a:pPr>
                      <a:r>
                        <a:rPr lang="en-US" sz="1200" dirty="0">
                          <a:effectLst/>
                          <a:latin typeface="+mn-lt"/>
                        </a:rPr>
                        <a:t>LT MEETING</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fontAlgn="t">
                        <a:spcBef>
                          <a:spcPts val="0"/>
                        </a:spcBef>
                        <a:spcAft>
                          <a:spcPts val="0"/>
                        </a:spcAft>
                      </a:pPr>
                      <a:r>
                        <a:rPr lang="en-US" sz="1200" dirty="0">
                          <a:effectLst/>
                          <a:latin typeface="+mn-lt"/>
                        </a:rPr>
                        <a:t>LT</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06381775"/>
                  </a:ext>
                </a:extLst>
              </a:tr>
              <a:tr h="471677">
                <a:tc gridSpan="2">
                  <a:txBody>
                    <a:bodyPr/>
                    <a:lstStyle/>
                    <a:p>
                      <a:pPr marL="0" marR="0" fontAlgn="t">
                        <a:spcBef>
                          <a:spcPts val="0"/>
                        </a:spcBef>
                        <a:spcAft>
                          <a:spcPts val="0"/>
                        </a:spcAft>
                      </a:pPr>
                      <a:r>
                        <a:rPr lang="en-US" sz="1600" b="1"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QUARTERLY SCHEDULE</a:t>
                      </a:r>
                      <a:endParaRPr lang="en-US" sz="1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B74A0"/>
                    </a:solidFill>
                  </a:tcPr>
                </a:tc>
                <a:tc hMerge="1">
                  <a:txBody>
                    <a:bodyPr/>
                    <a:lstStyle/>
                    <a:p>
                      <a:pPr marL="0" marR="0" fontAlgn="t">
                        <a:spcBef>
                          <a:spcPts val="0"/>
                        </a:spcBef>
                        <a:spcAft>
                          <a:spcPts val="0"/>
                        </a:spcAft>
                      </a:pPr>
                      <a:endParaRPr lang="en-US" sz="1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txBody>
                  <a:tcPr marL="50800" marR="50800" marT="50800" marB="508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00000"/>
                    </a:solidFill>
                  </a:tcPr>
                </a:tc>
                <a:tc>
                  <a:txBody>
                    <a:bodyPr/>
                    <a:lstStyle/>
                    <a:p>
                      <a:pPr marL="0" marR="0" algn="ctr" fontAlgn="t">
                        <a:spcBef>
                          <a:spcPts val="0"/>
                        </a:spcBef>
                        <a:spcAft>
                          <a:spcPts val="0"/>
                        </a:spcAft>
                      </a:pPr>
                      <a:r>
                        <a:rPr lang="en-US" sz="1600" b="1"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Approach</a:t>
                      </a:r>
                      <a:endParaRPr lang="en-US" sz="1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B74A0"/>
                    </a:solidFill>
                  </a:tcPr>
                </a:tc>
                <a:tc>
                  <a:txBody>
                    <a:bodyPr/>
                    <a:lstStyle/>
                    <a:p>
                      <a:pPr marL="0" marR="0" algn="ctr" fontAlgn="t">
                        <a:spcBef>
                          <a:spcPts val="0"/>
                        </a:spcBef>
                        <a:spcAft>
                          <a:spcPts val="0"/>
                        </a:spcAft>
                      </a:pPr>
                      <a:r>
                        <a:rPr lang="en-US" sz="1600" b="1"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Who</a:t>
                      </a:r>
                      <a:endParaRPr lang="en-US" sz="1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B74A0"/>
                    </a:solidFill>
                  </a:tcPr>
                </a:tc>
                <a:extLst>
                  <a:ext uri="{0D108BD9-81ED-4DB2-BD59-A6C34878D82A}">
                    <a16:rowId xmlns:a16="http://schemas.microsoft.com/office/drawing/2014/main" val="3164575020"/>
                  </a:ext>
                </a:extLst>
              </a:tr>
              <a:tr h="483750">
                <a:tc>
                  <a:txBody>
                    <a:bodyPr/>
                    <a:lstStyle/>
                    <a:p>
                      <a:pPr marL="0" marR="0" algn="l" fontAlgn="t">
                        <a:spcBef>
                          <a:spcPts val="0"/>
                        </a:spcBef>
                        <a:spcAft>
                          <a:spcPts val="0"/>
                        </a:spcAft>
                      </a:pPr>
                      <a:r>
                        <a:rPr lang="en-US" sz="1200" dirty="0">
                          <a:solidFill>
                            <a:srgbClr val="000000"/>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By end of previous quarter</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l" fontAlgn="t">
                        <a:spcBef>
                          <a:spcPts val="0"/>
                        </a:spcBef>
                        <a:spcAft>
                          <a:spcPts val="0"/>
                        </a:spcAft>
                      </a:pPr>
                      <a:r>
                        <a:rPr lang="en-US" sz="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Publish companywide and team goals for upcoming quarter</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fontAlgn="t">
                        <a:spcBef>
                          <a:spcPts val="0"/>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CEO Communication</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fontAlgn="t">
                        <a:spcBef>
                          <a:spcPts val="0"/>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CEO</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38810487"/>
                  </a:ext>
                </a:extLst>
              </a:tr>
              <a:tr h="483750">
                <a:tc>
                  <a:txBody>
                    <a:bodyPr/>
                    <a:lstStyle/>
                    <a:p>
                      <a:pPr marL="0" marR="0" algn="l" fontAlgn="t">
                        <a:spcBef>
                          <a:spcPts val="0"/>
                        </a:spcBef>
                        <a:spcAft>
                          <a:spcPts val="0"/>
                        </a:spcAft>
                      </a:pPr>
                      <a:r>
                        <a:rPr lang="en-US" sz="1200" dirty="0">
                          <a:solidFill>
                            <a:srgbClr val="000000"/>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By 1</a:t>
                      </a:r>
                      <a:r>
                        <a:rPr lang="en-US" sz="1200" baseline="30000" dirty="0">
                          <a:solidFill>
                            <a:srgbClr val="000000"/>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st</a:t>
                      </a:r>
                      <a:r>
                        <a:rPr lang="en-US" sz="1200" dirty="0">
                          <a:solidFill>
                            <a:srgbClr val="000000"/>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 Friday, Month 1</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l" fontAlgn="t">
                        <a:spcBef>
                          <a:spcPts val="0"/>
                        </a:spcBef>
                        <a:spcAft>
                          <a:spcPts val="0"/>
                        </a:spcAft>
                      </a:pPr>
                      <a:r>
                        <a:rPr lang="en-US" sz="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MONTH  1 RESULTS REVIEW &amp; SHARE OUT</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fontAlgn="t">
                        <a:spcBef>
                          <a:spcPts val="0"/>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LT Meetings</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fontAlgn="t">
                        <a:spcBef>
                          <a:spcPts val="0"/>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Managers</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16235226"/>
                  </a:ext>
                </a:extLst>
              </a:tr>
              <a:tr h="483750">
                <a:tc>
                  <a:txBody>
                    <a:bodyPr/>
                    <a:lstStyle/>
                    <a:p>
                      <a:pPr marL="0" marR="0" algn="l" fontAlgn="t">
                        <a:spcBef>
                          <a:spcPts val="0"/>
                        </a:spcBef>
                        <a:spcAft>
                          <a:spcPts val="0"/>
                        </a:spcAft>
                      </a:pPr>
                      <a:r>
                        <a:rPr lang="en-US" sz="1200" dirty="0">
                          <a:solidFill>
                            <a:srgbClr val="000000"/>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By 1</a:t>
                      </a:r>
                      <a:r>
                        <a:rPr lang="en-US" sz="1200" baseline="30000" dirty="0">
                          <a:solidFill>
                            <a:srgbClr val="000000"/>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st</a:t>
                      </a:r>
                      <a:r>
                        <a:rPr lang="en-US" sz="1200" dirty="0">
                          <a:solidFill>
                            <a:srgbClr val="000000"/>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 Friday, Month 2</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l" fontAlgn="t">
                        <a:spcBef>
                          <a:spcPts val="0"/>
                        </a:spcBef>
                        <a:spcAft>
                          <a:spcPts val="0"/>
                        </a:spcAft>
                      </a:pPr>
                      <a:r>
                        <a:rPr lang="en-US" sz="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MONTH  2 RESULTS REVIEW &amp; SHARE OUT</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fontAlgn="t">
                        <a:spcBef>
                          <a:spcPts val="0"/>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LT Meetings</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fontAlgn="t">
                        <a:spcBef>
                          <a:spcPts val="0"/>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Managers</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0459200"/>
                  </a:ext>
                </a:extLst>
              </a:tr>
              <a:tr h="483750">
                <a:tc>
                  <a:txBody>
                    <a:bodyPr/>
                    <a:lstStyle/>
                    <a:p>
                      <a:pPr marL="0" marR="0" algn="l" fontAlgn="t">
                        <a:spcBef>
                          <a:spcPts val="0"/>
                        </a:spcBef>
                        <a:spcAft>
                          <a:spcPts val="0"/>
                        </a:spcAft>
                      </a:pPr>
                      <a:r>
                        <a:rPr lang="en-US" sz="1200" dirty="0">
                          <a:solidFill>
                            <a:srgbClr val="000000"/>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By 1</a:t>
                      </a:r>
                      <a:r>
                        <a:rPr lang="en-US" sz="1200" baseline="30000" dirty="0">
                          <a:solidFill>
                            <a:srgbClr val="000000"/>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st</a:t>
                      </a:r>
                      <a:r>
                        <a:rPr lang="en-US" sz="1200" dirty="0">
                          <a:solidFill>
                            <a:srgbClr val="000000"/>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 Friday, Month 3</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l" fontAlgn="t">
                        <a:spcBef>
                          <a:spcPts val="0"/>
                        </a:spcBef>
                        <a:spcAft>
                          <a:spcPts val="0"/>
                        </a:spcAft>
                      </a:pPr>
                      <a:r>
                        <a:rPr lang="en-US" sz="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MONTH  3 RESULTS REVIEW &amp; SHARE OUT</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fontAlgn="t">
                        <a:spcBef>
                          <a:spcPts val="0"/>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LT Meetings</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fontAlgn="t">
                        <a:spcBef>
                          <a:spcPts val="0"/>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Managers</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53149397"/>
                  </a:ext>
                </a:extLst>
              </a:tr>
              <a:tr h="470996">
                <a:tc>
                  <a:txBody>
                    <a:bodyPr/>
                    <a:lstStyle/>
                    <a:p>
                      <a:pPr marL="0" marR="0" algn="l" fontAlgn="t">
                        <a:spcBef>
                          <a:spcPts val="0"/>
                        </a:spcBef>
                        <a:spcAft>
                          <a:spcPts val="0"/>
                        </a:spcAft>
                      </a:pPr>
                      <a:r>
                        <a:rPr lang="en-US" sz="1200" dirty="0">
                          <a:solidFill>
                            <a:srgbClr val="000000"/>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By 1</a:t>
                      </a:r>
                      <a:r>
                        <a:rPr lang="en-US" sz="1200" baseline="30000" dirty="0">
                          <a:solidFill>
                            <a:srgbClr val="000000"/>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st</a:t>
                      </a:r>
                      <a:r>
                        <a:rPr lang="en-US" sz="1200" dirty="0">
                          <a:solidFill>
                            <a:srgbClr val="000000"/>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 Friday, Month 4</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l" fontAlgn="t">
                        <a:spcBef>
                          <a:spcPts val="0"/>
                        </a:spcBef>
                        <a:spcAft>
                          <a:spcPts val="0"/>
                        </a:spcAft>
                      </a:pPr>
                      <a:r>
                        <a:rPr lang="en-US" sz="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MONTH 4 FULL TEAM REVIEW - Team </a:t>
                      </a:r>
                      <a:r>
                        <a:rPr lang="en-US" sz="12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shareout</a:t>
                      </a:r>
                      <a:r>
                        <a:rPr lang="en-US" sz="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and focus for next 90 days</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fontAlgn="t">
                        <a:spcBef>
                          <a:spcPts val="0"/>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 All Team Meeting</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fontAlgn="t">
                        <a:spcBef>
                          <a:spcPts val="0"/>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Everyone</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74518028"/>
                  </a:ext>
                </a:extLst>
              </a:tr>
              <a:tr h="46713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a:solidFill>
                            <a:srgbClr val="000000"/>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By 2</a:t>
                      </a:r>
                      <a:r>
                        <a:rPr lang="en-US" sz="1200" baseline="30000" dirty="0">
                          <a:solidFill>
                            <a:srgbClr val="000000"/>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nd</a:t>
                      </a:r>
                      <a:r>
                        <a:rPr lang="en-US" sz="1200" dirty="0">
                          <a:solidFill>
                            <a:srgbClr val="000000"/>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 Friday, Month 4</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l" fontAlgn="t">
                        <a:spcBef>
                          <a:spcPts val="0"/>
                        </a:spcBef>
                        <a:spcAft>
                          <a:spcPts val="0"/>
                        </a:spcAft>
                      </a:pPr>
                      <a:r>
                        <a:rPr lang="en-US" sz="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Review next quarter goals w/ managers + enter in OnStrategy</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fontAlgn="t">
                        <a:spcBef>
                          <a:spcPts val="0"/>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 1:1s </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fontAlgn="t">
                        <a:spcBef>
                          <a:spcPts val="0"/>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Managers + Direct Reports</a:t>
                      </a:r>
                    </a:p>
                  </a:txBody>
                  <a:tcPr marL="38255" marR="38255" marT="50800" marB="508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6221065"/>
                  </a:ext>
                </a:extLst>
              </a:tr>
            </a:tbl>
          </a:graphicData>
        </a:graphic>
      </p:graphicFrame>
      <p:sp>
        <p:nvSpPr>
          <p:cNvPr id="3" name="Title 2">
            <a:extLst>
              <a:ext uri="{FF2B5EF4-FFF2-40B4-BE49-F238E27FC236}">
                <a16:creationId xmlns:a16="http://schemas.microsoft.com/office/drawing/2014/main" id="{08EE2E6D-CF89-844A-985C-5C69246B6A00}"/>
              </a:ext>
            </a:extLst>
          </p:cNvPr>
          <p:cNvSpPr>
            <a:spLocks noGrp="1"/>
          </p:cNvSpPr>
          <p:nvPr>
            <p:ph type="title"/>
          </p:nvPr>
        </p:nvSpPr>
        <p:spPr/>
        <p:txBody>
          <a:bodyPr/>
          <a:lstStyle/>
          <a:p>
            <a:r>
              <a:rPr lang="en-US" dirty="0"/>
              <a:t>Schedule For Monthly Reporting</a:t>
            </a:r>
          </a:p>
        </p:txBody>
      </p:sp>
      <p:sp>
        <p:nvSpPr>
          <p:cNvPr id="5" name="Slide Number Placeholder 3">
            <a:extLst>
              <a:ext uri="{FF2B5EF4-FFF2-40B4-BE49-F238E27FC236}">
                <a16:creationId xmlns:a16="http://schemas.microsoft.com/office/drawing/2014/main" id="{FA7E9B71-C37C-7244-8904-615625CB0AA0}"/>
              </a:ext>
            </a:extLst>
          </p:cNvPr>
          <p:cNvSpPr txBox="1">
            <a:spLocks/>
          </p:cNvSpPr>
          <p:nvPr/>
        </p:nvSpPr>
        <p:spPr>
          <a:xfrm>
            <a:off x="8610600" y="6356350"/>
            <a:ext cx="2971800" cy="365125"/>
          </a:xfrm>
          <a:prstGeom prst="rect">
            <a:avLst/>
          </a:prstGeom>
        </p:spPr>
        <p:txBody>
          <a:bodyPr vert="horz" lIns="91440" tIns="45720" rIns="91440" bIns="45720" rtlCol="0">
            <a:noAutofit/>
          </a:bodyPr>
          <a:lstStyle>
            <a:lvl1pPr marL="228600" indent="-228600" algn="l" defTabSz="914400" rtl="0" eaLnBrk="1" latinLnBrk="0" hangingPunct="1">
              <a:lnSpc>
                <a:spcPct val="114000"/>
              </a:lnSpc>
              <a:spcBef>
                <a:spcPts val="600"/>
              </a:spcBef>
              <a:spcAft>
                <a:spcPts val="300"/>
              </a:spcAft>
              <a:buFont typeface="Arial" panose="020B0604020202020204" pitchFamily="34" charset="0"/>
              <a:buChar char="•"/>
              <a:defRPr sz="2500" kern="1200">
                <a:solidFill>
                  <a:srgbClr val="271F2E"/>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14000"/>
              </a:lnSpc>
              <a:spcBef>
                <a:spcPts val="600"/>
              </a:spcBef>
              <a:spcAft>
                <a:spcPts val="300"/>
              </a:spcAft>
              <a:buFont typeface="Arial" panose="020B0604020202020204" pitchFamily="34" charset="0"/>
              <a:buChar char="•"/>
              <a:defRPr sz="2000" kern="1200">
                <a:solidFill>
                  <a:srgbClr val="271F2E"/>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14000"/>
              </a:lnSpc>
              <a:spcBef>
                <a:spcPts val="600"/>
              </a:spcBef>
              <a:spcAft>
                <a:spcPts val="3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14000"/>
              </a:lnSpc>
              <a:spcBef>
                <a:spcPts val="600"/>
              </a:spcBef>
              <a:spcAft>
                <a:spcPts val="300"/>
              </a:spcAft>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14000"/>
              </a:lnSpc>
              <a:spcBef>
                <a:spcPts val="600"/>
              </a:spcBef>
              <a:spcAft>
                <a:spcPts val="300"/>
              </a:spcAft>
              <a:buFont typeface="Arial" panose="020B0604020202020204" pitchFamily="34" charset="0"/>
              <a:buChar char="•"/>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C4571D8C-3DF3-4B67-A3E0-450A9EE530C4}" type="slidenum">
              <a:rPr lang="en-US" sz="1200" smtClean="0">
                <a:solidFill>
                  <a:schemeClr val="bg1">
                    <a:lumMod val="65000"/>
                  </a:schemeClr>
                </a:solidFill>
              </a:rPr>
              <a:pPr marL="0" indent="0" algn="r">
                <a:buNone/>
              </a:pPr>
              <a:t>19</a:t>
            </a:fld>
            <a:endParaRPr lang="en-US" sz="1200" dirty="0">
              <a:solidFill>
                <a:schemeClr val="bg1">
                  <a:lumMod val="65000"/>
                </a:schemeClr>
              </a:solidFill>
            </a:endParaRPr>
          </a:p>
        </p:txBody>
      </p:sp>
    </p:spTree>
    <p:extLst>
      <p:ext uri="{BB962C8B-B14F-4D97-AF65-F5344CB8AC3E}">
        <p14:creationId xmlns:p14="http://schemas.microsoft.com/office/powerpoint/2010/main" val="129565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662294" cy="6858000"/>
          </a:xfrm>
          <a:prstGeom prst="rect">
            <a:avLst/>
          </a:prstGeom>
          <a:gradFill>
            <a:gsLst>
              <a:gs pos="36000">
                <a:srgbClr val="0C74A0"/>
              </a:gs>
              <a:gs pos="0">
                <a:srgbClr val="1060A0"/>
              </a:gs>
              <a:gs pos="66000">
                <a:srgbClr val="0F8BA5"/>
              </a:gs>
              <a:gs pos="99000">
                <a:srgbClr val="19A1AF"/>
              </a:gs>
            </a:gsLst>
            <a:lin ang="16800000" scaled="0"/>
          </a:gradFill>
        </p:spPr>
      </p:pic>
      <p:sp>
        <p:nvSpPr>
          <p:cNvPr id="4" name="TextBox 3"/>
          <p:cNvSpPr txBox="1"/>
          <p:nvPr/>
        </p:nvSpPr>
        <p:spPr>
          <a:xfrm>
            <a:off x="654161" y="3578459"/>
            <a:ext cx="10898660" cy="369332"/>
          </a:xfrm>
          <a:prstGeom prst="rect">
            <a:avLst/>
          </a:prstGeom>
          <a:noFill/>
        </p:spPr>
        <p:txBody>
          <a:bodyPr wrap="square" rtlCol="0">
            <a:spAutoFit/>
          </a:bodyPr>
          <a:lstStyle/>
          <a:p>
            <a:pPr algn="ctr"/>
            <a:r>
              <a:rPr lang="en-US"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Covering all the based during the plan.</a:t>
            </a:r>
          </a:p>
        </p:txBody>
      </p:sp>
      <p:sp>
        <p:nvSpPr>
          <p:cNvPr id="6" name="TextBox 5">
            <a:extLst>
              <a:ext uri="{FF2B5EF4-FFF2-40B4-BE49-F238E27FC236}">
                <a16:creationId xmlns:a16="http://schemas.microsoft.com/office/drawing/2014/main" id="{588D5FA2-D0B9-2F4A-9681-9969E21ACA7E}"/>
              </a:ext>
            </a:extLst>
          </p:cNvPr>
          <p:cNvSpPr txBox="1"/>
          <p:nvPr/>
        </p:nvSpPr>
        <p:spPr>
          <a:xfrm>
            <a:off x="1408666" y="1326021"/>
            <a:ext cx="9389649" cy="1782924"/>
          </a:xfrm>
          <a:prstGeom prst="rect">
            <a:avLst/>
          </a:prstGeom>
          <a:noFill/>
        </p:spPr>
        <p:txBody>
          <a:bodyPr wrap="square" rtlCol="0">
            <a:spAutoFit/>
          </a:bodyPr>
          <a:lstStyle/>
          <a:p>
            <a:pPr algn="ctr">
              <a:lnSpc>
                <a:spcPct val="120000"/>
              </a:lnSpc>
              <a:defRPr sz="7000" b="0">
                <a:solidFill>
                  <a:srgbClr val="F7F9FF"/>
                </a:solidFill>
                <a:latin typeface="Lato Black"/>
                <a:ea typeface="Lato Black"/>
                <a:cs typeface="Lato Black"/>
                <a:sym typeface="Lato Black"/>
              </a:defRPr>
            </a:pPr>
            <a:r>
              <a:rPr lang="en-US" sz="4800" b="1" dirty="0">
                <a:latin typeface="Open Sans Extrabold" panose="020B0606030504020204" pitchFamily="34" charset="0"/>
                <a:ea typeface="Open Sans Extrabold" panose="020B0606030504020204" pitchFamily="34" charset="0"/>
                <a:cs typeface="Open Sans Extrabold" panose="020B0606030504020204" pitchFamily="34" charset="0"/>
              </a:rPr>
              <a:t>Building Plans Ready for the Strategic Performance Cycle</a:t>
            </a:r>
          </a:p>
        </p:txBody>
      </p:sp>
    </p:spTree>
    <p:extLst>
      <p:ext uri="{BB962C8B-B14F-4D97-AF65-F5344CB8AC3E}">
        <p14:creationId xmlns:p14="http://schemas.microsoft.com/office/powerpoint/2010/main" val="189226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93626" y="685800"/>
            <a:ext cx="7398374" cy="1004888"/>
          </a:xfrm>
        </p:spPr>
        <p:txBody>
          <a:bodyPr/>
          <a:lstStyle/>
          <a:p>
            <a:r>
              <a:rPr lang="en-US" dirty="0"/>
              <a:t>Monthly Results Review</a:t>
            </a:r>
          </a:p>
        </p:txBody>
      </p:sp>
      <p:sp>
        <p:nvSpPr>
          <p:cNvPr id="2" name="Content Placeholder 1"/>
          <p:cNvSpPr>
            <a:spLocks noGrp="1"/>
          </p:cNvSpPr>
          <p:nvPr>
            <p:ph idx="1"/>
          </p:nvPr>
        </p:nvSpPr>
        <p:spPr>
          <a:xfrm>
            <a:off x="4793626" y="1630635"/>
            <a:ext cx="7178415" cy="4449660"/>
          </a:xfrm>
        </p:spPr>
        <p:txBody>
          <a:bodyPr>
            <a:noAutofit/>
          </a:bodyPr>
          <a:lstStyle/>
          <a:p>
            <a:pPr marL="0" indent="0">
              <a:lnSpc>
                <a:spcPct val="114000"/>
              </a:lnSpc>
              <a:spcBef>
                <a:spcPts val="300"/>
              </a:spcBef>
              <a:buNone/>
            </a:pPr>
            <a:r>
              <a:rPr lang="en-US" sz="1500" dirty="0">
                <a:solidFill>
                  <a:srgbClr val="47464E"/>
                </a:solidFill>
              </a:rPr>
              <a:t>Attendees:	</a:t>
            </a:r>
            <a:r>
              <a:rPr lang="en-US" sz="1500" b="0" dirty="0">
                <a:solidFill>
                  <a:srgbClr val="47464E"/>
                </a:solidFill>
              </a:rPr>
              <a:t>All Team Leads</a:t>
            </a:r>
          </a:p>
          <a:p>
            <a:pPr marL="0" indent="0">
              <a:lnSpc>
                <a:spcPct val="114000"/>
              </a:lnSpc>
              <a:spcBef>
                <a:spcPts val="300"/>
              </a:spcBef>
              <a:buNone/>
            </a:pPr>
            <a:r>
              <a:rPr lang="en-US" sz="1500" dirty="0">
                <a:solidFill>
                  <a:srgbClr val="47464E"/>
                </a:solidFill>
              </a:rPr>
              <a:t>Purpose:		</a:t>
            </a:r>
            <a:r>
              <a:rPr lang="en-US" sz="1500" b="0" dirty="0">
                <a:solidFill>
                  <a:srgbClr val="47464E"/>
                </a:solidFill>
              </a:rPr>
              <a:t>20% Team Performance</a:t>
            </a:r>
            <a:br>
              <a:rPr lang="en-US" sz="1500" b="0" dirty="0">
                <a:solidFill>
                  <a:srgbClr val="47464E"/>
                </a:solidFill>
              </a:rPr>
            </a:br>
            <a:r>
              <a:rPr lang="en-US" sz="1500" b="0" dirty="0">
                <a:solidFill>
                  <a:srgbClr val="47464E"/>
                </a:solidFill>
              </a:rPr>
              <a:t>	          	80% Set Company Focus &amp; Identify Strategic Shifts/Trends</a:t>
            </a:r>
          </a:p>
          <a:p>
            <a:pPr marL="0" indent="0">
              <a:lnSpc>
                <a:spcPct val="114000"/>
              </a:lnSpc>
              <a:spcBef>
                <a:spcPts val="300"/>
              </a:spcBef>
              <a:buNone/>
            </a:pPr>
            <a:r>
              <a:rPr lang="en-US" sz="1500" u="sng" dirty="0">
                <a:solidFill>
                  <a:srgbClr val="47464E"/>
                </a:solidFill>
              </a:rPr>
              <a:t>Agenda</a:t>
            </a:r>
            <a:r>
              <a:rPr lang="en-US" sz="1500" b="0" dirty="0">
                <a:solidFill>
                  <a:srgbClr val="47464E"/>
                </a:solidFill>
              </a:rPr>
              <a:t>		</a:t>
            </a:r>
          </a:p>
          <a:p>
            <a:pPr marL="522288" lvl="2" indent="-242888">
              <a:buFont typeface="+mj-lt"/>
              <a:buAutoNum type="romanUcPeriod"/>
            </a:pPr>
            <a:r>
              <a:rPr lang="en-US" sz="1500" b="1" dirty="0">
                <a:solidFill>
                  <a:srgbClr val="47464E"/>
                </a:solidFill>
              </a:rPr>
              <a:t>Welcome and Opening Remarks (CEO)</a:t>
            </a:r>
          </a:p>
          <a:p>
            <a:pPr marL="750888" lvl="4" indent="-233363"/>
            <a:r>
              <a:rPr lang="en-US" dirty="0">
                <a:solidFill>
                  <a:srgbClr val="47464E"/>
                </a:solidFill>
              </a:rPr>
              <a:t>Highlights and lowlights from the previous week</a:t>
            </a:r>
          </a:p>
          <a:p>
            <a:pPr marL="522288" lvl="2" indent="-242888">
              <a:buFont typeface="+mj-lt"/>
              <a:buAutoNum type="romanUcPeriod"/>
            </a:pPr>
            <a:r>
              <a:rPr lang="en-US" sz="1500" b="1" dirty="0">
                <a:solidFill>
                  <a:srgbClr val="47464E"/>
                </a:solidFill>
              </a:rPr>
              <a:t>Priority Report Out By Team Leader(&lt;15 mins each)</a:t>
            </a:r>
          </a:p>
          <a:p>
            <a:pPr marL="750888" lvl="4" indent="-166688"/>
            <a:r>
              <a:rPr lang="en-US" dirty="0">
                <a:solidFill>
                  <a:srgbClr val="47464E"/>
                </a:solidFill>
              </a:rPr>
              <a:t>Notable accomplishments of prior week priorities (greens/achieved)</a:t>
            </a:r>
          </a:p>
          <a:p>
            <a:pPr marL="750888" lvl="4" indent="-166688"/>
            <a:r>
              <a:rPr lang="en-US" dirty="0">
                <a:solidFill>
                  <a:srgbClr val="47464E"/>
                </a:solidFill>
              </a:rPr>
              <a:t>Carrying forward existing priorities? </a:t>
            </a:r>
          </a:p>
          <a:p>
            <a:pPr marL="750888" lvl="4" indent="-166688"/>
            <a:r>
              <a:rPr lang="en-US" dirty="0">
                <a:solidFill>
                  <a:srgbClr val="47464E"/>
                </a:solidFill>
              </a:rPr>
              <a:t>Sharing out new, upcoming weekly priority (challenges, obstacles, dependencies.)</a:t>
            </a:r>
          </a:p>
          <a:p>
            <a:pPr marL="750888" lvl="4" indent="-166688"/>
            <a:r>
              <a:rPr lang="en-US" dirty="0">
                <a:solidFill>
                  <a:srgbClr val="47464E"/>
                </a:solidFill>
              </a:rPr>
              <a:t>Or, carrying forward existing priorities: Why? What will change to address the priority? </a:t>
            </a:r>
          </a:p>
          <a:p>
            <a:pPr marL="522288" lvl="2" indent="-242888">
              <a:buFont typeface="+mj-lt"/>
              <a:buAutoNum type="romanUcPeriod"/>
            </a:pPr>
            <a:r>
              <a:rPr lang="en-US" sz="1500" b="1" dirty="0">
                <a:solidFill>
                  <a:srgbClr val="47464E"/>
                </a:solidFill>
              </a:rPr>
              <a:t> Recap on Priority Adjustment &amp; Follow Ups (CEO)</a:t>
            </a:r>
          </a:p>
          <a:p>
            <a:pPr marL="522288" lvl="2" indent="-242888">
              <a:spcBef>
                <a:spcPts val="300"/>
              </a:spcBef>
              <a:buFont typeface="+mj-lt"/>
              <a:buAutoNum type="romanUcPeriod"/>
            </a:pPr>
            <a:endParaRPr lang="en-US" sz="1500" b="1" dirty="0">
              <a:solidFill>
                <a:srgbClr val="47464E"/>
              </a:solidFill>
            </a:endParaRPr>
          </a:p>
          <a:p>
            <a:pPr marL="279400" lvl="2" indent="0">
              <a:spcBef>
                <a:spcPts val="300"/>
              </a:spcBef>
              <a:buNone/>
            </a:pPr>
            <a:r>
              <a:rPr lang="en-US" sz="1500" b="1" dirty="0"/>
              <a:t>Using OnStrategy</a:t>
            </a:r>
            <a:r>
              <a:rPr lang="en-US" sz="1500" dirty="0"/>
              <a:t>: Dashboard w Filters by Team for Objectives, Key Results, Weekly Priorities </a:t>
            </a:r>
          </a:p>
          <a:p>
            <a:pPr marL="522288" lvl="2" indent="-242888">
              <a:spcBef>
                <a:spcPts val="300"/>
              </a:spcBef>
              <a:buFont typeface="+mj-lt"/>
              <a:buAutoNum type="romanUcPeriod"/>
            </a:pPr>
            <a:endParaRPr lang="en-US" sz="1500" b="1" dirty="0">
              <a:solidFill>
                <a:srgbClr val="47464E"/>
              </a:solidFill>
            </a:endParaRPr>
          </a:p>
          <a:p>
            <a:pPr marL="522288" lvl="2" indent="-242888">
              <a:spcBef>
                <a:spcPts val="300"/>
              </a:spcBef>
              <a:buFont typeface="+mj-lt"/>
              <a:buAutoNum type="romanUcPeriod"/>
            </a:pPr>
            <a:endParaRPr lang="en-US" sz="1500" b="1" dirty="0">
              <a:solidFill>
                <a:srgbClr val="47464E"/>
              </a:solidFill>
            </a:endParaRPr>
          </a:p>
        </p:txBody>
      </p:sp>
    </p:spTree>
    <p:extLst>
      <p:ext uri="{BB962C8B-B14F-4D97-AF65-F5344CB8AC3E}">
        <p14:creationId xmlns:p14="http://schemas.microsoft.com/office/powerpoint/2010/main" val="1923868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Quarterly Refresh</a:t>
            </a:r>
          </a:p>
        </p:txBody>
      </p:sp>
      <p:sp>
        <p:nvSpPr>
          <p:cNvPr id="2" name="Content Placeholder 1"/>
          <p:cNvSpPr>
            <a:spLocks noGrp="1"/>
          </p:cNvSpPr>
          <p:nvPr>
            <p:ph idx="1"/>
          </p:nvPr>
        </p:nvSpPr>
        <p:spPr>
          <a:xfrm>
            <a:off x="4793626" y="1727304"/>
            <a:ext cx="7178415" cy="4449660"/>
          </a:xfrm>
        </p:spPr>
        <p:txBody>
          <a:bodyPr>
            <a:noAutofit/>
          </a:bodyPr>
          <a:lstStyle/>
          <a:p>
            <a:pPr marL="0" indent="0">
              <a:lnSpc>
                <a:spcPct val="114000"/>
              </a:lnSpc>
              <a:spcBef>
                <a:spcPts val="300"/>
              </a:spcBef>
              <a:buNone/>
            </a:pPr>
            <a:r>
              <a:rPr lang="en-US" sz="1500" dirty="0">
                <a:solidFill>
                  <a:srgbClr val="47464E"/>
                </a:solidFill>
              </a:rPr>
              <a:t>Attendees:	</a:t>
            </a:r>
            <a:r>
              <a:rPr lang="en-US" sz="1500" b="0" dirty="0">
                <a:solidFill>
                  <a:srgbClr val="47464E"/>
                </a:solidFill>
              </a:rPr>
              <a:t>All Team Leads together</a:t>
            </a:r>
          </a:p>
          <a:p>
            <a:pPr marL="0" indent="0">
              <a:lnSpc>
                <a:spcPct val="114000"/>
              </a:lnSpc>
              <a:spcBef>
                <a:spcPts val="300"/>
              </a:spcBef>
              <a:buNone/>
            </a:pPr>
            <a:r>
              <a:rPr lang="en-US" sz="1500" dirty="0">
                <a:solidFill>
                  <a:srgbClr val="47464E"/>
                </a:solidFill>
              </a:rPr>
              <a:t>Purpose:		</a:t>
            </a:r>
            <a:r>
              <a:rPr lang="en-US" sz="1500" b="0" dirty="0">
                <a:solidFill>
                  <a:srgbClr val="47464E"/>
                </a:solidFill>
              </a:rPr>
              <a:t>20% Review Company-wide Performance</a:t>
            </a:r>
            <a:br>
              <a:rPr lang="en-US" sz="1500" b="0" dirty="0">
                <a:solidFill>
                  <a:srgbClr val="47464E"/>
                </a:solidFill>
              </a:rPr>
            </a:br>
            <a:r>
              <a:rPr lang="en-US" sz="1500" b="0" dirty="0">
                <a:solidFill>
                  <a:srgbClr val="47464E"/>
                </a:solidFill>
              </a:rPr>
              <a:t>	          	80% Set Company Focus &amp; Identify Strategic Shifts/Trends</a:t>
            </a:r>
          </a:p>
          <a:p>
            <a:pPr marL="0" indent="0">
              <a:lnSpc>
                <a:spcPct val="114000"/>
              </a:lnSpc>
              <a:spcBef>
                <a:spcPts val="300"/>
              </a:spcBef>
              <a:buNone/>
            </a:pPr>
            <a:r>
              <a:rPr lang="en-US" sz="1500" u="sng" dirty="0">
                <a:solidFill>
                  <a:srgbClr val="47464E"/>
                </a:solidFill>
              </a:rPr>
              <a:t>Agenda</a:t>
            </a:r>
            <a:r>
              <a:rPr lang="en-US" sz="1500" b="0" dirty="0">
                <a:solidFill>
                  <a:srgbClr val="47464E"/>
                </a:solidFill>
              </a:rPr>
              <a:t>		</a:t>
            </a:r>
          </a:p>
          <a:p>
            <a:pPr marL="522288" lvl="2" indent="-242888">
              <a:spcAft>
                <a:spcPts val="600"/>
              </a:spcAft>
              <a:buFont typeface="+mj-lt"/>
              <a:buAutoNum type="romanUcPeriod"/>
            </a:pPr>
            <a:r>
              <a:rPr lang="en-US" sz="1500" b="1" dirty="0">
                <a:solidFill>
                  <a:srgbClr val="47464E"/>
                </a:solidFill>
              </a:rPr>
              <a:t>Welcome and Opening Remarks (CEO)</a:t>
            </a:r>
          </a:p>
          <a:p>
            <a:pPr marL="695325" lvl="4" indent="-242888">
              <a:spcAft>
                <a:spcPts val="600"/>
              </a:spcAft>
            </a:pPr>
            <a:r>
              <a:rPr lang="en-US" dirty="0">
                <a:solidFill>
                  <a:srgbClr val="47464E"/>
                </a:solidFill>
              </a:rPr>
              <a:t>Highlights and lowlights from the previous quarter</a:t>
            </a:r>
          </a:p>
          <a:p>
            <a:pPr marL="695325" lvl="4" indent="-242888">
              <a:spcAft>
                <a:spcPts val="600"/>
              </a:spcAft>
            </a:pPr>
            <a:r>
              <a:rPr lang="en-US" dirty="0">
                <a:solidFill>
                  <a:srgbClr val="47464E"/>
                </a:solidFill>
              </a:rPr>
              <a:t>Financial Overview/key numbers</a:t>
            </a:r>
          </a:p>
          <a:p>
            <a:pPr marL="522288" lvl="2" indent="-242888">
              <a:spcAft>
                <a:spcPts val="600"/>
              </a:spcAft>
              <a:buFont typeface="+mj-lt"/>
              <a:buAutoNum type="romanUcPeriod"/>
            </a:pPr>
            <a:r>
              <a:rPr lang="en-US" sz="1500" b="1" dirty="0">
                <a:solidFill>
                  <a:srgbClr val="47464E"/>
                </a:solidFill>
              </a:rPr>
              <a:t>Strategic Pillar Performance (15 mins each)</a:t>
            </a:r>
          </a:p>
          <a:p>
            <a:pPr marL="695325" lvl="4" indent="-242888">
              <a:spcBef>
                <a:spcPts val="300"/>
              </a:spcBef>
            </a:pPr>
            <a:r>
              <a:rPr lang="en-US" dirty="0">
                <a:solidFill>
                  <a:srgbClr val="47464E"/>
                </a:solidFill>
              </a:rPr>
              <a:t>Overall pillar performance</a:t>
            </a:r>
          </a:p>
          <a:p>
            <a:pPr marL="695325" lvl="4" indent="-242888">
              <a:spcBef>
                <a:spcPts val="300"/>
              </a:spcBef>
            </a:pPr>
            <a:r>
              <a:rPr lang="en-US" dirty="0">
                <a:solidFill>
                  <a:srgbClr val="47464E"/>
                </a:solidFill>
              </a:rPr>
              <a:t>OKR Report Out – by Manager</a:t>
            </a:r>
          </a:p>
          <a:p>
            <a:pPr marL="695325" lvl="6" indent="-242888">
              <a:lnSpc>
                <a:spcPct val="114000"/>
              </a:lnSpc>
              <a:spcBef>
                <a:spcPts val="300"/>
              </a:spcBef>
              <a:spcAft>
                <a:spcPts val="300"/>
              </a:spcAft>
            </a:pPr>
            <a:r>
              <a:rPr lang="en-US" sz="1200" dirty="0">
                <a:solidFill>
                  <a:srgbClr val="47464E"/>
                </a:solidFill>
              </a:rPr>
              <a:t>Notable accomplishments (greens)</a:t>
            </a:r>
          </a:p>
          <a:p>
            <a:pPr marL="695325" lvl="6" indent="-242888">
              <a:lnSpc>
                <a:spcPct val="114000"/>
              </a:lnSpc>
              <a:spcBef>
                <a:spcPts val="300"/>
              </a:spcBef>
              <a:spcAft>
                <a:spcPts val="300"/>
              </a:spcAft>
            </a:pPr>
            <a:r>
              <a:rPr lang="en-US" sz="1200" dirty="0">
                <a:solidFill>
                  <a:srgbClr val="47464E"/>
                </a:solidFill>
              </a:rPr>
              <a:t>Addressing reds and yellows – what do we need to do to “go green”?</a:t>
            </a:r>
          </a:p>
          <a:p>
            <a:pPr marL="695325" lvl="4" indent="-242888">
              <a:spcBef>
                <a:spcPts val="300"/>
              </a:spcBef>
            </a:pPr>
            <a:r>
              <a:rPr lang="en-US" dirty="0">
                <a:solidFill>
                  <a:srgbClr val="47464E"/>
                </a:solidFill>
              </a:rPr>
              <a:t>Focus for the next quarter</a:t>
            </a:r>
          </a:p>
          <a:p>
            <a:pPr marL="522288" lvl="2" indent="-242888">
              <a:spcAft>
                <a:spcPts val="600"/>
              </a:spcAft>
              <a:buFont typeface="+mj-lt"/>
              <a:buAutoNum type="romanUcPeriod"/>
            </a:pPr>
            <a:r>
              <a:rPr lang="en-US" sz="1500" b="1" dirty="0">
                <a:solidFill>
                  <a:srgbClr val="47464E"/>
                </a:solidFill>
              </a:rPr>
              <a:t> Recap on OKR Changes &amp; Follow Ups (Strategy Leader or CEO)</a:t>
            </a:r>
          </a:p>
        </p:txBody>
      </p:sp>
    </p:spTree>
    <p:extLst>
      <p:ext uri="{BB962C8B-B14F-4D97-AF65-F5344CB8AC3E}">
        <p14:creationId xmlns:p14="http://schemas.microsoft.com/office/powerpoint/2010/main" val="1438121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777EBD-E076-4B43-BB1C-FFB122E80711}"/>
              </a:ext>
            </a:extLst>
          </p:cNvPr>
          <p:cNvPicPr>
            <a:picLocks noChangeAspect="1"/>
          </p:cNvPicPr>
          <p:nvPr/>
        </p:nvPicPr>
        <p:blipFill>
          <a:blip r:embed="rId3"/>
          <a:stretch>
            <a:fillRect/>
          </a:stretch>
        </p:blipFill>
        <p:spPr>
          <a:xfrm>
            <a:off x="900153" y="1396490"/>
            <a:ext cx="4840084" cy="3505201"/>
          </a:xfrm>
          <a:prstGeom prst="rect">
            <a:avLst/>
          </a:prstGeom>
          <a:ln w="19050">
            <a:solidFill>
              <a:schemeClr val="tx1"/>
            </a:solidFill>
          </a:ln>
        </p:spPr>
      </p:pic>
      <p:sp>
        <p:nvSpPr>
          <p:cNvPr id="2" name="Rectangle 1">
            <a:extLst>
              <a:ext uri="{FF2B5EF4-FFF2-40B4-BE49-F238E27FC236}">
                <a16:creationId xmlns:a16="http://schemas.microsoft.com/office/drawing/2014/main" id="{2FD6F5CC-B9D2-6A4B-A801-A1062225A6E2}"/>
              </a:ext>
            </a:extLst>
          </p:cNvPr>
          <p:cNvSpPr/>
          <p:nvPr/>
        </p:nvSpPr>
        <p:spPr>
          <a:xfrm>
            <a:off x="5994728" y="1679294"/>
            <a:ext cx="5714672" cy="2869888"/>
          </a:xfrm>
          <a:prstGeom prst="rect">
            <a:avLst/>
          </a:prstGeom>
          <a:noFill/>
        </p:spPr>
        <p:txBody>
          <a:bodyPr wrap="square">
            <a:spAutoFit/>
          </a:bodyPr>
          <a:lstStyle/>
          <a:p>
            <a:pPr algn="ctr" defTabSz="1219170">
              <a:lnSpc>
                <a:spcPct val="114000"/>
              </a:lnSpc>
              <a:spcBef>
                <a:spcPts val="300"/>
              </a:spcBef>
              <a:spcAft>
                <a:spcPts val="600"/>
              </a:spcAft>
            </a:pPr>
            <a:r>
              <a:rPr lang="en-US"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2. KPI OR Deliverable Report Out </a:t>
            </a:r>
            <a:br>
              <a:rPr lang="en-US"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(2 mins or less):</a:t>
            </a:r>
          </a:p>
          <a:p>
            <a:pPr marL="342900" indent="-342900" defTabSz="1219170" fontAlgn="ctr">
              <a:lnSpc>
                <a:spcPct val="114000"/>
              </a:lnSpc>
              <a:spcBef>
                <a:spcPts val="300"/>
              </a:spcBef>
              <a:spcAft>
                <a:spcPts val="600"/>
              </a:spcAft>
              <a:buFont typeface="Arial" panose="020B0604020202020204" pitchFamily="34" charset="0"/>
              <a:buChar char="•"/>
            </a:pPr>
            <a:r>
              <a:rPr lang="en-US" sz="1600" b="1" u="sng" dirty="0">
                <a:solidFill>
                  <a:srgbClr val="47464E"/>
                </a:solidFill>
                <a:latin typeface="Open Sans" panose="020B0606030504020204" pitchFamily="34" charset="0"/>
                <a:ea typeface="Open Sans" panose="020B0606030504020204" pitchFamily="34" charset="0"/>
                <a:cs typeface="Open Sans" panose="020B0606030504020204" pitchFamily="34" charset="0"/>
              </a:rPr>
              <a:t>Overall performance</a:t>
            </a:r>
            <a:r>
              <a:rPr lang="en-US" sz="1600" dirty="0">
                <a:solidFill>
                  <a:srgbClr val="47464E"/>
                </a:solidFill>
                <a:latin typeface="Open Sans" panose="020B0606030504020204" pitchFamily="34" charset="0"/>
                <a:ea typeface="Open Sans" panose="020B0606030504020204" pitchFamily="34" charset="0"/>
                <a:cs typeface="Open Sans" panose="020B0606030504020204" pitchFamily="34" charset="0"/>
              </a:rPr>
              <a:t> of the KPI/deliverable - % complete, on or off target?</a:t>
            </a:r>
          </a:p>
          <a:p>
            <a:pPr marL="342900" indent="-342900" defTabSz="1219170" fontAlgn="ctr">
              <a:lnSpc>
                <a:spcPct val="114000"/>
              </a:lnSpc>
              <a:spcBef>
                <a:spcPts val="300"/>
              </a:spcBef>
              <a:spcAft>
                <a:spcPts val="600"/>
              </a:spcAft>
              <a:buFont typeface="Arial" panose="020B0604020202020204" pitchFamily="34" charset="0"/>
              <a:buChar char="•"/>
            </a:pPr>
            <a:r>
              <a:rPr lang="en-US" sz="1600" b="1" u="sng" dirty="0">
                <a:solidFill>
                  <a:srgbClr val="47464E"/>
                </a:solidFill>
                <a:latin typeface="Open Sans" panose="020B0606030504020204" pitchFamily="34" charset="0"/>
                <a:ea typeface="Open Sans" panose="020B0606030504020204" pitchFamily="34" charset="0"/>
                <a:cs typeface="Open Sans" panose="020B0606030504020204" pitchFamily="34" charset="0"/>
              </a:rPr>
              <a:t>Accomplishments/Stalls</a:t>
            </a:r>
            <a:r>
              <a:rPr lang="en-US" sz="1600" dirty="0">
                <a:solidFill>
                  <a:srgbClr val="47464E"/>
                </a:solidFill>
                <a:latin typeface="Open Sans" panose="020B0606030504020204" pitchFamily="34" charset="0"/>
                <a:ea typeface="Open Sans" panose="020B0606030504020204" pitchFamily="34" charset="0"/>
                <a:cs typeface="Open Sans" panose="020B0606030504020204" pitchFamily="34" charset="0"/>
              </a:rPr>
              <a:t>: What did we accomplish days? Where are we stuck or did we stall?</a:t>
            </a:r>
          </a:p>
          <a:p>
            <a:pPr marL="342900" indent="-342900" defTabSz="1219170" fontAlgn="ctr">
              <a:lnSpc>
                <a:spcPct val="114000"/>
              </a:lnSpc>
              <a:spcBef>
                <a:spcPts val="300"/>
              </a:spcBef>
              <a:spcAft>
                <a:spcPts val="600"/>
              </a:spcAft>
              <a:buFont typeface="Arial" panose="020B0604020202020204" pitchFamily="34" charset="0"/>
              <a:buChar char="•"/>
            </a:pPr>
            <a:r>
              <a:rPr lang="en-US" sz="1600" b="1" u="sng" dirty="0">
                <a:solidFill>
                  <a:srgbClr val="47464E"/>
                </a:solidFill>
                <a:latin typeface="Open Sans" panose="020B0606030504020204" pitchFamily="34" charset="0"/>
                <a:ea typeface="Open Sans" panose="020B0606030504020204" pitchFamily="34" charset="0"/>
                <a:cs typeface="Open Sans" panose="020B0606030504020204" pitchFamily="34" charset="0"/>
              </a:rPr>
              <a:t>30-Day Focus</a:t>
            </a:r>
            <a:r>
              <a:rPr lang="en-US" sz="1600" dirty="0">
                <a:solidFill>
                  <a:srgbClr val="47464E"/>
                </a:solidFill>
                <a:latin typeface="Open Sans" panose="020B0606030504020204" pitchFamily="34" charset="0"/>
                <a:ea typeface="Open Sans" panose="020B0606030504020204" pitchFamily="34" charset="0"/>
                <a:cs typeface="Open Sans" panose="020B0606030504020204" pitchFamily="34" charset="0"/>
              </a:rPr>
              <a:t>: What is the focus for the next 30 days?</a:t>
            </a:r>
          </a:p>
          <a:p>
            <a:pPr marL="342900" indent="-342900" defTabSz="1219170" fontAlgn="ctr">
              <a:lnSpc>
                <a:spcPct val="114000"/>
              </a:lnSpc>
              <a:spcBef>
                <a:spcPts val="300"/>
              </a:spcBef>
              <a:spcAft>
                <a:spcPts val="600"/>
              </a:spcAft>
              <a:buFont typeface="Arial" panose="020B0604020202020204" pitchFamily="34" charset="0"/>
              <a:buChar char="•"/>
            </a:pPr>
            <a:r>
              <a:rPr lang="en-US" sz="1600" b="1" u="sng" dirty="0">
                <a:solidFill>
                  <a:srgbClr val="47464E"/>
                </a:solidFill>
                <a:latin typeface="Open Sans" panose="020B0606030504020204" pitchFamily="34" charset="0"/>
                <a:ea typeface="Open Sans" panose="020B0606030504020204" pitchFamily="34" charset="0"/>
                <a:cs typeface="Open Sans" panose="020B0606030504020204" pitchFamily="34" charset="0"/>
              </a:rPr>
              <a:t>Asks</a:t>
            </a:r>
            <a:r>
              <a:rPr lang="en-US" sz="1600" b="1" dirty="0">
                <a:solidFill>
                  <a:srgbClr val="47464E"/>
                </a:solidFill>
                <a:latin typeface="Open Sans" panose="020B0606030504020204" pitchFamily="34" charset="0"/>
                <a:ea typeface="Open Sans" panose="020B0606030504020204" pitchFamily="34" charset="0"/>
                <a:cs typeface="Open Sans" panose="020B0606030504020204" pitchFamily="34" charset="0"/>
              </a:rPr>
              <a:t>:</a:t>
            </a:r>
            <a:r>
              <a:rPr lang="en-US" sz="1600" dirty="0">
                <a:solidFill>
                  <a:srgbClr val="47464E"/>
                </a:solidFill>
                <a:latin typeface="Open Sans" panose="020B0606030504020204" pitchFamily="34" charset="0"/>
                <a:ea typeface="Open Sans" panose="020B0606030504020204" pitchFamily="34" charset="0"/>
                <a:cs typeface="Open Sans" panose="020B0606030504020204" pitchFamily="34" charset="0"/>
              </a:rPr>
              <a:t> Are there specific “asks” of the group?</a:t>
            </a:r>
          </a:p>
        </p:txBody>
      </p:sp>
      <p:sp>
        <p:nvSpPr>
          <p:cNvPr id="12" name="Rectangle 11">
            <a:extLst>
              <a:ext uri="{FF2B5EF4-FFF2-40B4-BE49-F238E27FC236}">
                <a16:creationId xmlns:a16="http://schemas.microsoft.com/office/drawing/2014/main" id="{231C88CF-3B19-2348-BE63-9C87512E95E7}"/>
              </a:ext>
            </a:extLst>
          </p:cNvPr>
          <p:cNvSpPr/>
          <p:nvPr/>
        </p:nvSpPr>
        <p:spPr>
          <a:xfrm>
            <a:off x="809036" y="5028331"/>
            <a:ext cx="5425259" cy="1400768"/>
          </a:xfrm>
          <a:prstGeom prst="rect">
            <a:avLst/>
          </a:prstGeom>
          <a:noFill/>
        </p:spPr>
        <p:txBody>
          <a:bodyPr wrap="square">
            <a:spAutoFit/>
          </a:bodyPr>
          <a:lstStyle/>
          <a:p>
            <a:pPr algn="ctr" defTabSz="1219170">
              <a:lnSpc>
                <a:spcPct val="114000"/>
              </a:lnSpc>
              <a:spcBef>
                <a:spcPts val="300"/>
              </a:spcBef>
              <a:spcAft>
                <a:spcPts val="600"/>
              </a:spcAft>
            </a:pPr>
            <a:r>
              <a:rPr lang="en-US"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1. Initiative Report Out </a:t>
            </a:r>
            <a:br>
              <a:rPr lang="en-US"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(30-seconds or less):</a:t>
            </a:r>
          </a:p>
          <a:p>
            <a:pPr defTabSz="1219170" fontAlgn="ctr">
              <a:lnSpc>
                <a:spcPct val="114000"/>
              </a:lnSpc>
              <a:spcBef>
                <a:spcPts val="300"/>
              </a:spcBef>
              <a:spcAft>
                <a:spcPts val="600"/>
              </a:spcAft>
            </a:pPr>
            <a:r>
              <a:rPr lang="en-US" sz="1600" b="1" u="sng" dirty="0">
                <a:solidFill>
                  <a:srgbClr val="47464E"/>
                </a:solidFill>
                <a:latin typeface="Open Sans" panose="020B0606030504020204" pitchFamily="34" charset="0"/>
                <a:ea typeface="Open Sans" panose="020B0606030504020204" pitchFamily="34" charset="0"/>
                <a:cs typeface="Open Sans" panose="020B0606030504020204" pitchFamily="34" charset="0"/>
              </a:rPr>
              <a:t>Overall performance</a:t>
            </a:r>
            <a:r>
              <a:rPr lang="en-US" sz="1600" dirty="0">
                <a:solidFill>
                  <a:srgbClr val="47464E"/>
                </a:solidFill>
                <a:latin typeface="Open Sans" panose="020B0606030504020204" pitchFamily="34" charset="0"/>
                <a:ea typeface="Open Sans" panose="020B0606030504020204" pitchFamily="34" charset="0"/>
                <a:cs typeface="Open Sans" panose="020B0606030504020204" pitchFamily="34" charset="0"/>
              </a:rPr>
              <a:t> of the Initiative – Current Status is on- (green) or off-target (yellow) or critical (red).</a:t>
            </a:r>
          </a:p>
        </p:txBody>
      </p:sp>
      <p:sp>
        <p:nvSpPr>
          <p:cNvPr id="4" name="Title 3">
            <a:extLst>
              <a:ext uri="{FF2B5EF4-FFF2-40B4-BE49-F238E27FC236}">
                <a16:creationId xmlns:a16="http://schemas.microsoft.com/office/drawing/2014/main" id="{3CEA1762-1282-8245-AE30-75FE6A6A037D}"/>
              </a:ext>
            </a:extLst>
          </p:cNvPr>
          <p:cNvSpPr>
            <a:spLocks noGrp="1"/>
          </p:cNvSpPr>
          <p:nvPr>
            <p:ph type="title"/>
          </p:nvPr>
        </p:nvSpPr>
        <p:spPr>
          <a:xfrm>
            <a:off x="415600" y="697861"/>
            <a:ext cx="11360800" cy="563234"/>
          </a:xfrm>
        </p:spPr>
        <p:txBody>
          <a:bodyPr>
            <a:normAutofit fontScale="90000"/>
          </a:bodyPr>
          <a:lstStyle/>
          <a:p>
            <a:r>
              <a:rPr lang="en-US" dirty="0"/>
              <a:t>Results Review Talking Points</a:t>
            </a:r>
          </a:p>
        </p:txBody>
      </p:sp>
      <p:pic>
        <p:nvPicPr>
          <p:cNvPr id="16" name="Picture 15">
            <a:extLst>
              <a:ext uri="{FF2B5EF4-FFF2-40B4-BE49-F238E27FC236}">
                <a16:creationId xmlns:a16="http://schemas.microsoft.com/office/drawing/2014/main" id="{6675AAA1-D29E-8C4F-BFCA-05E876C4E094}"/>
              </a:ext>
            </a:extLst>
          </p:cNvPr>
          <p:cNvPicPr>
            <a:picLocks noChangeAspect="1"/>
          </p:cNvPicPr>
          <p:nvPr/>
        </p:nvPicPr>
        <p:blipFill>
          <a:blip r:embed="rId4"/>
          <a:stretch>
            <a:fillRect/>
          </a:stretch>
        </p:blipFill>
        <p:spPr>
          <a:xfrm>
            <a:off x="4267004" y="2344220"/>
            <a:ext cx="485146" cy="476923"/>
          </a:xfrm>
          <a:prstGeom prst="rect">
            <a:avLst/>
          </a:prstGeom>
        </p:spPr>
      </p:pic>
      <p:cxnSp>
        <p:nvCxnSpPr>
          <p:cNvPr id="5" name="Straight Arrow Connector 4">
            <a:extLst>
              <a:ext uri="{FF2B5EF4-FFF2-40B4-BE49-F238E27FC236}">
                <a16:creationId xmlns:a16="http://schemas.microsoft.com/office/drawing/2014/main" id="{0DDE2AFB-C86B-1A4C-A4BD-E77CDAAA2106}"/>
              </a:ext>
            </a:extLst>
          </p:cNvPr>
          <p:cNvCxnSpPr>
            <a:cxnSpLocks/>
          </p:cNvCxnSpPr>
          <p:nvPr/>
        </p:nvCxnSpPr>
        <p:spPr>
          <a:xfrm>
            <a:off x="2279809" y="3911588"/>
            <a:ext cx="0" cy="1177187"/>
          </a:xfrm>
          <a:prstGeom prst="straightConnector1">
            <a:avLst/>
          </a:prstGeom>
          <a:ln w="28575">
            <a:solidFill>
              <a:srgbClr val="AA454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8A46CFD-1690-DC40-B227-7759706811A7}"/>
              </a:ext>
            </a:extLst>
          </p:cNvPr>
          <p:cNvCxnSpPr>
            <a:cxnSpLocks/>
          </p:cNvCxnSpPr>
          <p:nvPr/>
        </p:nvCxnSpPr>
        <p:spPr>
          <a:xfrm flipV="1">
            <a:off x="4691184" y="2039634"/>
            <a:ext cx="2098106" cy="506045"/>
          </a:xfrm>
          <a:prstGeom prst="straightConnector1">
            <a:avLst/>
          </a:prstGeom>
          <a:ln w="38100">
            <a:solidFill>
              <a:srgbClr val="AA454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4902B05-5199-D242-9268-81A19D793482}"/>
              </a:ext>
            </a:extLst>
          </p:cNvPr>
          <p:cNvPicPr>
            <a:picLocks noChangeAspect="1"/>
          </p:cNvPicPr>
          <p:nvPr/>
        </p:nvPicPr>
        <p:blipFill>
          <a:blip r:embed="rId5"/>
          <a:stretch>
            <a:fillRect/>
          </a:stretch>
        </p:blipFill>
        <p:spPr>
          <a:xfrm>
            <a:off x="2030092" y="3644667"/>
            <a:ext cx="509908" cy="501267"/>
          </a:xfrm>
          <a:prstGeom prst="rect">
            <a:avLst/>
          </a:prstGeom>
        </p:spPr>
      </p:pic>
    </p:spTree>
    <p:extLst>
      <p:ext uri="{BB962C8B-B14F-4D97-AF65-F5344CB8AC3E}">
        <p14:creationId xmlns:p14="http://schemas.microsoft.com/office/powerpoint/2010/main" val="560723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F1B7F5-3E6E-E140-8621-6764612C33BE}"/>
              </a:ext>
            </a:extLst>
          </p:cNvPr>
          <p:cNvSpPr>
            <a:spLocks noGrp="1"/>
          </p:cNvSpPr>
          <p:nvPr>
            <p:ph type="title"/>
          </p:nvPr>
        </p:nvSpPr>
        <p:spPr/>
        <p:txBody>
          <a:bodyPr/>
          <a:lstStyle/>
          <a:p>
            <a:r>
              <a:rPr lang="en-US" dirty="0"/>
              <a:t>Approach To Planning &amp; Management</a:t>
            </a:r>
          </a:p>
        </p:txBody>
      </p:sp>
      <p:sp>
        <p:nvSpPr>
          <p:cNvPr id="4" name="Slide Number Placeholder 3">
            <a:extLst>
              <a:ext uri="{FF2B5EF4-FFF2-40B4-BE49-F238E27FC236}">
                <a16:creationId xmlns:a16="http://schemas.microsoft.com/office/drawing/2014/main" id="{F701F562-96E4-9D4D-823F-520C5235D9F1}"/>
              </a:ext>
            </a:extLst>
          </p:cNvPr>
          <p:cNvSpPr>
            <a:spLocks noGrp="1"/>
          </p:cNvSpPr>
          <p:nvPr>
            <p:ph type="sldNum" sz="quarter" idx="4"/>
          </p:nvPr>
        </p:nvSpPr>
        <p:spPr>
          <a:xfrm>
            <a:off x="8610600" y="6356350"/>
            <a:ext cx="2971800" cy="365125"/>
          </a:xfrm>
        </p:spPr>
        <p:txBody>
          <a:bodyPr/>
          <a:lstStyle/>
          <a:p>
            <a:fld id="{C4571D8C-3DF3-4B67-A3E0-450A9EE530C4}" type="slidenum">
              <a:rPr lang="en-US" smtClean="0"/>
              <a:pPr/>
              <a:t>23</a:t>
            </a:fld>
            <a:endParaRPr lang="en-US" dirty="0"/>
          </a:p>
        </p:txBody>
      </p:sp>
      <p:graphicFrame>
        <p:nvGraphicFramePr>
          <p:cNvPr id="7" name="Table 6">
            <a:extLst>
              <a:ext uri="{FF2B5EF4-FFF2-40B4-BE49-F238E27FC236}">
                <a16:creationId xmlns:a16="http://schemas.microsoft.com/office/drawing/2014/main" id="{E40D4C90-CB64-AA4F-B353-DAB070274481}"/>
              </a:ext>
            </a:extLst>
          </p:cNvPr>
          <p:cNvGraphicFramePr>
            <a:graphicFrameLocks noGrp="1"/>
          </p:cNvGraphicFramePr>
          <p:nvPr/>
        </p:nvGraphicFramePr>
        <p:xfrm>
          <a:off x="838199" y="1267075"/>
          <a:ext cx="10755924" cy="4937760"/>
        </p:xfrm>
        <a:graphic>
          <a:graphicData uri="http://schemas.openxmlformats.org/drawingml/2006/table">
            <a:tbl>
              <a:tblPr firstRow="1" firstCol="1" bandRow="1"/>
              <a:tblGrid>
                <a:gridCol w="3074307">
                  <a:extLst>
                    <a:ext uri="{9D8B030D-6E8A-4147-A177-3AD203B41FA5}">
                      <a16:colId xmlns:a16="http://schemas.microsoft.com/office/drawing/2014/main" val="1158270496"/>
                    </a:ext>
                  </a:extLst>
                </a:gridCol>
                <a:gridCol w="1403216">
                  <a:extLst>
                    <a:ext uri="{9D8B030D-6E8A-4147-A177-3AD203B41FA5}">
                      <a16:colId xmlns:a16="http://schemas.microsoft.com/office/drawing/2014/main" val="1585198824"/>
                    </a:ext>
                  </a:extLst>
                </a:gridCol>
                <a:gridCol w="1068076">
                  <a:extLst>
                    <a:ext uri="{9D8B030D-6E8A-4147-A177-3AD203B41FA5}">
                      <a16:colId xmlns:a16="http://schemas.microsoft.com/office/drawing/2014/main" val="1918658676"/>
                    </a:ext>
                  </a:extLst>
                </a:gridCol>
                <a:gridCol w="194858">
                  <a:extLst>
                    <a:ext uri="{9D8B030D-6E8A-4147-A177-3AD203B41FA5}">
                      <a16:colId xmlns:a16="http://schemas.microsoft.com/office/drawing/2014/main" val="1372719058"/>
                    </a:ext>
                  </a:extLst>
                </a:gridCol>
                <a:gridCol w="1695989">
                  <a:extLst>
                    <a:ext uri="{9D8B030D-6E8A-4147-A177-3AD203B41FA5}">
                      <a16:colId xmlns:a16="http://schemas.microsoft.com/office/drawing/2014/main" val="4225971897"/>
                    </a:ext>
                  </a:extLst>
                </a:gridCol>
                <a:gridCol w="775303">
                  <a:extLst>
                    <a:ext uri="{9D8B030D-6E8A-4147-A177-3AD203B41FA5}">
                      <a16:colId xmlns:a16="http://schemas.microsoft.com/office/drawing/2014/main" val="1436486460"/>
                    </a:ext>
                  </a:extLst>
                </a:gridCol>
                <a:gridCol w="194858">
                  <a:extLst>
                    <a:ext uri="{9D8B030D-6E8A-4147-A177-3AD203B41FA5}">
                      <a16:colId xmlns:a16="http://schemas.microsoft.com/office/drawing/2014/main" val="2899207235"/>
                    </a:ext>
                  </a:extLst>
                </a:gridCol>
                <a:gridCol w="2349317">
                  <a:extLst>
                    <a:ext uri="{9D8B030D-6E8A-4147-A177-3AD203B41FA5}">
                      <a16:colId xmlns:a16="http://schemas.microsoft.com/office/drawing/2014/main" val="3284004547"/>
                    </a:ext>
                  </a:extLst>
                </a:gridCol>
              </a:tblGrid>
              <a:tr h="365760">
                <a:tc gridSpan="8">
                  <a:txBody>
                    <a:bodyPr/>
                    <a:lstStyle/>
                    <a:p>
                      <a:pPr marL="0" marR="0">
                        <a:spcBef>
                          <a:spcPts val="0"/>
                        </a:spcBef>
                        <a:spcAft>
                          <a:spcPts val="0"/>
                        </a:spcAft>
                      </a:pPr>
                      <a:r>
                        <a:rPr lang="en-US" sz="13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Approach to Vision, Priorities &amp; Strategy Formulation</a:t>
                      </a:r>
                    </a:p>
                  </a:txBody>
                  <a:tcPr marL="48428" marR="4842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C74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9697654"/>
                  </a:ext>
                </a:extLst>
              </a:tr>
              <a:tr h="457200">
                <a:tc>
                  <a:txBody>
                    <a:bodyPr/>
                    <a:lstStyle/>
                    <a:p>
                      <a:pPr marL="0" marR="0" algn="ctr">
                        <a:spcBef>
                          <a:spcPts val="0"/>
                        </a:spcBef>
                        <a:spcAft>
                          <a:spcPts val="0"/>
                        </a:spcAft>
                      </a:pPr>
                      <a:r>
                        <a:rPr lang="en-US" sz="1200" b="1" i="0" dirty="0">
                          <a:effectLst/>
                          <a:latin typeface="Arial" panose="020B0604020202020204" pitchFamily="34" charset="0"/>
                          <a:ea typeface="Calibri" panose="020F0502020204030204" pitchFamily="34" charset="0"/>
                          <a:cs typeface="Arial" panose="020B0604020202020204" pitchFamily="34" charset="0"/>
                        </a:rPr>
                        <a:t>Decision Making? </a:t>
                      </a:r>
                    </a:p>
                  </a:txBody>
                  <a:tcPr marL="48428" marR="48428" marT="0" marB="0" anchor="ctr">
                    <a:lnL>
                      <a:noFill/>
                    </a:lnL>
                    <a:lnR>
                      <a:noFill/>
                    </a:lnR>
                    <a:lnT>
                      <a:noFill/>
                    </a:lnT>
                    <a:lnB>
                      <a:noFill/>
                    </a:lnB>
                    <a:solidFill>
                      <a:schemeClr val="bg1">
                        <a:lumMod val="95000"/>
                      </a:schemeClr>
                    </a:solidFill>
                  </a:tcPr>
                </a:tc>
                <a:tc gridSpan="7">
                  <a:txBody>
                    <a:bodyPr/>
                    <a:lstStyle/>
                    <a:p>
                      <a:pPr marL="0" marR="0">
                        <a:spcBef>
                          <a:spcPts val="0"/>
                        </a:spcBef>
                        <a:spcAft>
                          <a:spcPts val="0"/>
                        </a:spcAft>
                      </a:pPr>
                      <a:r>
                        <a:rPr lang="en-US" sz="1200" b="0" i="0" dirty="0">
                          <a:effectLst/>
                          <a:latin typeface="Arial" panose="020B0604020202020204" pitchFamily="34" charset="0"/>
                          <a:ea typeface="Calibri" panose="020F0502020204030204" pitchFamily="34" charset="0"/>
                          <a:cs typeface="Arial" panose="020B0604020202020204" pitchFamily="34" charset="0"/>
                        </a:rPr>
                        <a:t>CEO ----------------------------------------Corp Leadership Team ----------------------------------Regional Leadership Team</a:t>
                      </a:r>
                    </a:p>
                  </a:txBody>
                  <a:tcPr marL="48428" marR="48428"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075633"/>
                  </a:ext>
                </a:extLst>
              </a:tr>
              <a:tr h="457200">
                <a:tc>
                  <a:txBody>
                    <a:bodyPr/>
                    <a:lstStyle/>
                    <a:p>
                      <a:pPr marL="0" marR="0" algn="ctr">
                        <a:spcBef>
                          <a:spcPts val="0"/>
                        </a:spcBef>
                        <a:spcAft>
                          <a:spcPts val="0"/>
                        </a:spcAft>
                      </a:pPr>
                      <a:r>
                        <a:rPr lang="en-US" sz="1200" b="1" i="0" dirty="0">
                          <a:effectLst/>
                          <a:latin typeface="Arial" panose="020B0604020202020204" pitchFamily="34" charset="0"/>
                          <a:ea typeface="Calibri" panose="020F0502020204030204" pitchFamily="34" charset="0"/>
                          <a:cs typeface="Arial" panose="020B0604020202020204" pitchFamily="34" charset="0"/>
                        </a:rPr>
                        <a:t>Planning Process?</a:t>
                      </a:r>
                    </a:p>
                  </a:txBody>
                  <a:tcPr marL="48428" marR="48428" marT="0" marB="0" anchor="ctr">
                    <a:lnL>
                      <a:noFill/>
                    </a:lnL>
                    <a:lnR>
                      <a:noFill/>
                    </a:lnR>
                    <a:lnT>
                      <a:noFill/>
                    </a:lnT>
                    <a:lnB>
                      <a:noFill/>
                    </a:lnB>
                    <a:solidFill>
                      <a:schemeClr val="bg1">
                        <a:lumMod val="95000"/>
                      </a:schemeClr>
                    </a:solidFill>
                  </a:tcPr>
                </a:tc>
                <a:tc gridSpan="7">
                  <a:txBody>
                    <a:bodyPr/>
                    <a:lstStyle/>
                    <a:p>
                      <a:pPr marL="0" marR="0">
                        <a:spcBef>
                          <a:spcPts val="0"/>
                        </a:spcBef>
                        <a:spcAft>
                          <a:spcPts val="0"/>
                        </a:spcAft>
                      </a:pPr>
                      <a:r>
                        <a:rPr lang="en-US" sz="1200" b="0" i="0" dirty="0">
                          <a:effectLst/>
                          <a:latin typeface="Arial" panose="020B0604020202020204" pitchFamily="34" charset="0"/>
                          <a:ea typeface="Calibri" panose="020F0502020204030204" pitchFamily="34" charset="0"/>
                          <a:cs typeface="Arial" panose="020B0604020202020204" pitchFamily="34" charset="0"/>
                        </a:rPr>
                        <a:t>Top Down -------------------------------------------------------------------------------------------------------------------- Bottom Up</a:t>
                      </a:r>
                    </a:p>
                  </a:txBody>
                  <a:tcPr marL="48428" marR="48428"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98447284"/>
                  </a:ext>
                </a:extLst>
              </a:tr>
              <a:tr h="457200">
                <a:tc>
                  <a:txBody>
                    <a:bodyPr/>
                    <a:lstStyle/>
                    <a:p>
                      <a:pPr marL="0" marR="0" algn="ctr">
                        <a:spcBef>
                          <a:spcPts val="0"/>
                        </a:spcBef>
                        <a:spcAft>
                          <a:spcPts val="0"/>
                        </a:spcAft>
                      </a:pPr>
                      <a:r>
                        <a:rPr lang="en-US" sz="1200" b="1" i="0" dirty="0">
                          <a:effectLst/>
                          <a:latin typeface="Arial" panose="020B0604020202020204" pitchFamily="34" charset="0"/>
                          <a:ea typeface="Calibri" panose="020F0502020204030204" pitchFamily="34" charset="0"/>
                          <a:cs typeface="Arial" panose="020B0604020202020204" pitchFamily="34" charset="0"/>
                        </a:rPr>
                        <a:t>How Deep to Cascade?</a:t>
                      </a:r>
                    </a:p>
                  </a:txBody>
                  <a:tcPr marL="48428" marR="48428" marT="0" marB="0" anchor="ctr">
                    <a:lnL>
                      <a:noFill/>
                    </a:lnL>
                    <a:lnR>
                      <a:noFill/>
                    </a:lnR>
                    <a:lnT>
                      <a:noFill/>
                    </a:lnT>
                    <a:lnB>
                      <a:noFill/>
                    </a:lnB>
                    <a:solidFill>
                      <a:schemeClr val="bg1">
                        <a:lumMod val="95000"/>
                      </a:schemeClr>
                    </a:solidFill>
                  </a:tcPr>
                </a:tc>
                <a:tc gridSpan="7">
                  <a:txBody>
                    <a:bodyPr/>
                    <a:lstStyle/>
                    <a:p>
                      <a:pPr marL="0" marR="0">
                        <a:spcBef>
                          <a:spcPts val="0"/>
                        </a:spcBef>
                        <a:spcAft>
                          <a:spcPts val="0"/>
                        </a:spcAft>
                      </a:pPr>
                      <a:r>
                        <a:rPr lang="en-US" sz="1200" b="0" i="0" dirty="0">
                          <a:effectLst/>
                          <a:latin typeface="Arial" panose="020B0604020202020204" pitchFamily="34" charset="0"/>
                          <a:ea typeface="Calibri" panose="020F0502020204030204" pitchFamily="34" charset="0"/>
                          <a:cs typeface="Arial" panose="020B0604020202020204" pitchFamily="34" charset="0"/>
                        </a:rPr>
                        <a:t>Corp Leadership -------------------------------------Regional Leadership ---------------------------------------Regional Teams</a:t>
                      </a:r>
                    </a:p>
                  </a:txBody>
                  <a:tcPr marL="48428" marR="48428"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25042061"/>
                  </a:ext>
                </a:extLst>
              </a:tr>
              <a:tr h="457200">
                <a:tc>
                  <a:txBody>
                    <a:bodyPr/>
                    <a:lstStyle/>
                    <a:p>
                      <a:pPr marL="0" marR="0" algn="ctr">
                        <a:spcBef>
                          <a:spcPts val="0"/>
                        </a:spcBef>
                        <a:spcAft>
                          <a:spcPts val="0"/>
                        </a:spcAft>
                      </a:pPr>
                      <a:r>
                        <a:rPr lang="en-US" sz="1200" b="1" i="0" dirty="0">
                          <a:effectLst/>
                          <a:latin typeface="Arial" panose="020B0604020202020204" pitchFamily="34" charset="0"/>
                          <a:ea typeface="Calibri" panose="020F0502020204030204" pitchFamily="34" charset="0"/>
                          <a:cs typeface="Arial" panose="020B0604020202020204" pitchFamily="34" charset="0"/>
                        </a:rPr>
                        <a:t>Type of Plan </a:t>
                      </a:r>
                    </a:p>
                  </a:txBody>
                  <a:tcPr marL="48428" marR="48428" marT="0" marB="0" anchor="ctr">
                    <a:lnL>
                      <a:noFill/>
                    </a:lnL>
                    <a:lnR>
                      <a:noFill/>
                    </a:lnR>
                    <a:lnT>
                      <a:noFill/>
                    </a:lnT>
                    <a:lnB>
                      <a:noFill/>
                    </a:lnB>
                    <a:solidFill>
                      <a:schemeClr val="bg1">
                        <a:lumMod val="95000"/>
                      </a:schemeClr>
                    </a:solidFill>
                  </a:tcPr>
                </a:tc>
                <a:tc gridSpan="7">
                  <a:txBody>
                    <a:bodyPr/>
                    <a:lstStyle/>
                    <a:p>
                      <a:pPr marL="0" marR="0">
                        <a:spcBef>
                          <a:spcPts val="0"/>
                        </a:spcBef>
                        <a:spcAft>
                          <a:spcPts val="0"/>
                        </a:spcAft>
                      </a:pPr>
                      <a:r>
                        <a:rPr lang="en-US" sz="1200" b="0" i="0" dirty="0">
                          <a:effectLst/>
                          <a:latin typeface="Arial" panose="020B0604020202020204" pitchFamily="34" charset="0"/>
                          <a:ea typeface="Calibri" panose="020F0502020204030204" pitchFamily="34" charset="0"/>
                          <a:cs typeface="Arial" panose="020B0604020202020204" pitchFamily="34" charset="0"/>
                        </a:rPr>
                        <a:t>New Efforts Only (aka strategic) ----------------------------------------------------------- All Ops Performance &amp; New Efforts</a:t>
                      </a:r>
                    </a:p>
                  </a:txBody>
                  <a:tcPr marL="48428" marR="48428"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3214573"/>
                  </a:ext>
                </a:extLst>
              </a:tr>
              <a:tr h="365760">
                <a:tc gridSpan="8">
                  <a:txBody>
                    <a:bodyPr/>
                    <a:lstStyle/>
                    <a:p>
                      <a:pPr marL="0" marR="0">
                        <a:spcBef>
                          <a:spcPts val="0"/>
                        </a:spcBef>
                        <a:spcAft>
                          <a:spcPts val="0"/>
                        </a:spcAft>
                      </a:pPr>
                      <a:r>
                        <a:rPr lang="en-US" sz="1300" b="1" i="0" dirty="0">
                          <a:solidFill>
                            <a:srgbClr val="FFFFFF"/>
                          </a:solidFill>
                          <a:effectLst/>
                          <a:latin typeface="Arial" panose="020B0604020202020204" pitchFamily="34" charset="0"/>
                          <a:ea typeface="Calibri" panose="020F0502020204030204" pitchFamily="34" charset="0"/>
                          <a:cs typeface="Arial" panose="020B0604020202020204" pitchFamily="34" charset="0"/>
                        </a:rPr>
                        <a:t>Communicating the Plan</a:t>
                      </a:r>
                      <a:endParaRPr lang="en-US" sz="1300" b="1" i="0" dirty="0">
                        <a:effectLst/>
                        <a:latin typeface="Arial" panose="020B0604020202020204" pitchFamily="34" charset="0"/>
                        <a:ea typeface="Calibri" panose="020F0502020204030204" pitchFamily="34" charset="0"/>
                        <a:cs typeface="Arial" panose="020B0604020202020204" pitchFamily="34" charset="0"/>
                      </a:endParaRPr>
                    </a:p>
                  </a:txBody>
                  <a:tcPr marL="48428" marR="48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C74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6703734"/>
                  </a:ext>
                </a:extLst>
              </a:tr>
              <a:tr h="548640">
                <a:tc>
                  <a:txBody>
                    <a:bodyPr/>
                    <a:lstStyle/>
                    <a:p>
                      <a:pPr marL="0" marR="0" algn="ctr">
                        <a:spcBef>
                          <a:spcPts val="0"/>
                        </a:spcBef>
                        <a:spcAft>
                          <a:spcPts val="0"/>
                        </a:spcAft>
                      </a:pPr>
                      <a:r>
                        <a:rPr lang="en-US" sz="1200" b="1" i="0" dirty="0">
                          <a:effectLst/>
                          <a:latin typeface="Arial" panose="020B0604020202020204" pitchFamily="34" charset="0"/>
                          <a:ea typeface="Calibri" panose="020F0502020204030204" pitchFamily="34" charset="0"/>
                          <a:cs typeface="Arial" panose="020B0604020202020204" pitchFamily="34" charset="0"/>
                        </a:rPr>
                        <a:t>Needs to Inform?</a:t>
                      </a:r>
                    </a:p>
                  </a:txBody>
                  <a:tcPr marL="48428" marR="48428" marT="0" marB="0" anchor="ctr">
                    <a:lnL>
                      <a:noFill/>
                    </a:lnL>
                    <a:lnR>
                      <a:noFill/>
                    </a:lnR>
                    <a:lnT>
                      <a:noFill/>
                    </a:lnT>
                    <a:lnB>
                      <a:noFill/>
                    </a:lnB>
                    <a:solidFill>
                      <a:schemeClr val="bg1">
                        <a:lumMod val="95000"/>
                      </a:schemeClr>
                    </a:solidFill>
                  </a:tcPr>
                </a:tc>
                <a:tc>
                  <a:txBody>
                    <a:bodyPr/>
                    <a:lstStyle/>
                    <a:p>
                      <a:pPr marL="342900" marR="0" lvl="0" indent="-342900">
                        <a:spcBef>
                          <a:spcPts val="0"/>
                        </a:spcBef>
                        <a:spcAft>
                          <a:spcPts val="0"/>
                        </a:spcAft>
                        <a:buFont typeface="Symbol" pitchFamily="2" charset="2"/>
                        <a:buChar char=""/>
                      </a:pPr>
                      <a:r>
                        <a:rPr lang="en-US" sz="1200" b="0" i="0" dirty="0">
                          <a:effectLst/>
                          <a:latin typeface="Arial" panose="020B0604020202020204" pitchFamily="34" charset="0"/>
                          <a:ea typeface="Calibri" panose="020F0502020204030204" pitchFamily="34" charset="0"/>
                          <a:cs typeface="Arial" panose="020B0604020202020204" pitchFamily="34" charset="0"/>
                        </a:rPr>
                        <a:t>All Staff</a:t>
                      </a:r>
                    </a:p>
                  </a:txBody>
                  <a:tcPr marL="48428" marR="48428" marT="0" marB="0" anchor="ctr">
                    <a:lnL>
                      <a:noFill/>
                    </a:lnL>
                    <a:lnR>
                      <a:noFill/>
                    </a:lnR>
                    <a:lnT>
                      <a:noFill/>
                    </a:lnT>
                    <a:lnB>
                      <a:noFill/>
                    </a:lnB>
                  </a:tcPr>
                </a:tc>
                <a:tc gridSpan="2">
                  <a:txBody>
                    <a:bodyPr/>
                    <a:lstStyle/>
                    <a:p>
                      <a:pPr marL="342900" marR="0" lvl="0" indent="-342900">
                        <a:spcBef>
                          <a:spcPts val="0"/>
                        </a:spcBef>
                        <a:spcAft>
                          <a:spcPts val="0"/>
                        </a:spcAft>
                        <a:buFont typeface="Symbol" pitchFamily="2" charset="2"/>
                        <a:buChar char=""/>
                      </a:pPr>
                      <a:r>
                        <a:rPr lang="en-US" sz="1200" b="0" i="0" dirty="0">
                          <a:effectLst/>
                          <a:latin typeface="Arial" panose="020B0604020202020204" pitchFamily="34" charset="0"/>
                          <a:ea typeface="Calibri" panose="020F0502020204030204" pitchFamily="34" charset="0"/>
                          <a:cs typeface="Arial" panose="020B0604020202020204" pitchFamily="34" charset="0"/>
                        </a:rPr>
                        <a:t>Board</a:t>
                      </a:r>
                    </a:p>
                  </a:txBody>
                  <a:tcPr marL="48428" marR="48428" marT="0" marB="0" anchor="ctr">
                    <a:lnL>
                      <a:noFill/>
                    </a:lnL>
                    <a:lnR>
                      <a:noFill/>
                    </a:lnR>
                    <a:lnT>
                      <a:noFill/>
                    </a:lnT>
                    <a:lnB>
                      <a:noFill/>
                    </a:lnB>
                  </a:tcPr>
                </a:tc>
                <a:tc hMerge="1">
                  <a:txBody>
                    <a:bodyPr/>
                    <a:lstStyle/>
                    <a:p>
                      <a:endParaRPr lang="en-US"/>
                    </a:p>
                  </a:txBody>
                  <a:tcPr/>
                </a:tc>
                <a:tc>
                  <a:txBody>
                    <a:bodyPr/>
                    <a:lstStyle/>
                    <a:p>
                      <a:pPr marL="342900" marR="0" lvl="0" indent="-342900">
                        <a:spcBef>
                          <a:spcPts val="0"/>
                        </a:spcBef>
                        <a:spcAft>
                          <a:spcPts val="0"/>
                        </a:spcAft>
                        <a:buFont typeface="Symbol" pitchFamily="2" charset="2"/>
                        <a:buChar char=""/>
                      </a:pPr>
                      <a:r>
                        <a:rPr lang="en-US" sz="1200" b="0" i="0" dirty="0">
                          <a:effectLst/>
                          <a:latin typeface="Arial" panose="020B0604020202020204" pitchFamily="34" charset="0"/>
                          <a:ea typeface="Calibri" panose="020F0502020204030204" pitchFamily="34" charset="0"/>
                          <a:cs typeface="Arial" panose="020B0604020202020204" pitchFamily="34" charset="0"/>
                        </a:rPr>
                        <a:t>Shareholders</a:t>
                      </a:r>
                    </a:p>
                  </a:txBody>
                  <a:tcPr marL="48428" marR="48428" marT="0" marB="0" anchor="ctr">
                    <a:lnL>
                      <a:noFill/>
                    </a:lnL>
                    <a:lnR>
                      <a:noFill/>
                    </a:lnR>
                    <a:lnT>
                      <a:noFill/>
                    </a:lnT>
                    <a:lnB>
                      <a:noFill/>
                    </a:lnB>
                  </a:tcPr>
                </a:tc>
                <a:tc gridSpan="2">
                  <a:txBody>
                    <a:bodyPr/>
                    <a:lstStyle/>
                    <a:p>
                      <a:pPr marL="342900" marR="0" lvl="0" indent="-342900">
                        <a:spcBef>
                          <a:spcPts val="0"/>
                        </a:spcBef>
                        <a:spcAft>
                          <a:spcPts val="0"/>
                        </a:spcAft>
                        <a:buFont typeface="Symbol" pitchFamily="2" charset="2"/>
                        <a:buChar char=""/>
                      </a:pPr>
                      <a:r>
                        <a:rPr lang="en-US" sz="1200" b="0" i="0" dirty="0">
                          <a:effectLst/>
                          <a:latin typeface="Arial" panose="020B0604020202020204" pitchFamily="34" charset="0"/>
                          <a:ea typeface="Calibri" panose="020F0502020204030204" pitchFamily="34" charset="0"/>
                          <a:cs typeface="Arial" panose="020B0604020202020204" pitchFamily="34" charset="0"/>
                        </a:rPr>
                        <a:t>?</a:t>
                      </a:r>
                    </a:p>
                  </a:txBody>
                  <a:tcPr marL="48428" marR="48428" marT="0" marB="0" anchor="ctr">
                    <a:lnL>
                      <a:noFill/>
                    </a:lnL>
                    <a:lnR>
                      <a:noFill/>
                    </a:lnR>
                    <a:lnT>
                      <a:noFill/>
                    </a:lnT>
                    <a:lnB>
                      <a:noFill/>
                    </a:lnB>
                  </a:tcPr>
                </a:tc>
                <a:tc hMerge="1">
                  <a:txBody>
                    <a:bodyPr/>
                    <a:lstStyle/>
                    <a:p>
                      <a:endParaRPr lang="en-US"/>
                    </a:p>
                  </a:txBody>
                  <a:tcPr/>
                </a:tc>
                <a:tc>
                  <a:txBody>
                    <a:bodyPr/>
                    <a:lstStyle/>
                    <a:p>
                      <a:pPr marL="342900" marR="0" lvl="0" indent="-342900">
                        <a:spcBef>
                          <a:spcPts val="0"/>
                        </a:spcBef>
                        <a:spcAft>
                          <a:spcPts val="0"/>
                        </a:spcAft>
                        <a:buFont typeface="Symbol" pitchFamily="2" charset="2"/>
                        <a:buChar char=""/>
                      </a:pPr>
                      <a:r>
                        <a:rPr lang="en-US" sz="1200" b="0" i="0" dirty="0">
                          <a:effectLst/>
                          <a:latin typeface="Arial" panose="020B0604020202020204" pitchFamily="34" charset="0"/>
                          <a:ea typeface="Calibri" panose="020F0502020204030204" pitchFamily="34" charset="0"/>
                          <a:cs typeface="Arial" panose="020B0604020202020204" pitchFamily="34" charset="0"/>
                        </a:rPr>
                        <a:t> ?</a:t>
                      </a:r>
                    </a:p>
                  </a:txBody>
                  <a:tcPr marL="48428" marR="48428" marT="0" marB="0" anchor="ctr">
                    <a:lnL>
                      <a:noFill/>
                    </a:lnL>
                    <a:lnR>
                      <a:noFill/>
                    </a:lnR>
                    <a:lnT>
                      <a:noFill/>
                    </a:lnT>
                    <a:lnB>
                      <a:noFill/>
                    </a:lnB>
                  </a:tcPr>
                </a:tc>
                <a:extLst>
                  <a:ext uri="{0D108BD9-81ED-4DB2-BD59-A6C34878D82A}">
                    <a16:rowId xmlns:a16="http://schemas.microsoft.com/office/drawing/2014/main" val="2794165806"/>
                  </a:ext>
                </a:extLst>
              </a:tr>
              <a:tr h="365760">
                <a:tc gridSpan="8">
                  <a:txBody>
                    <a:bodyPr/>
                    <a:lstStyle/>
                    <a:p>
                      <a:pPr marL="0" marR="0">
                        <a:spcBef>
                          <a:spcPts val="0"/>
                        </a:spcBef>
                        <a:spcAft>
                          <a:spcPts val="0"/>
                        </a:spcAft>
                      </a:pPr>
                      <a:r>
                        <a:rPr lang="en-US" sz="1200" b="1" i="0" dirty="0">
                          <a:solidFill>
                            <a:srgbClr val="FFFFFF"/>
                          </a:solidFill>
                          <a:effectLst/>
                          <a:latin typeface="Arial" panose="020B0604020202020204" pitchFamily="34" charset="0"/>
                          <a:ea typeface="Calibri" panose="020F0502020204030204" pitchFamily="34" charset="0"/>
                          <a:cs typeface="Arial" panose="020B0604020202020204" pitchFamily="34" charset="0"/>
                        </a:rPr>
                        <a:t>Using the Plan (Governance &amp; Implementation)</a:t>
                      </a:r>
                      <a:endParaRPr lang="en-US" sz="1200" b="1" i="0" dirty="0">
                        <a:effectLst/>
                        <a:latin typeface="Arial" panose="020B0604020202020204" pitchFamily="34" charset="0"/>
                        <a:ea typeface="Calibri" panose="020F0502020204030204" pitchFamily="34" charset="0"/>
                        <a:cs typeface="Arial" panose="020B0604020202020204" pitchFamily="34" charset="0"/>
                      </a:endParaRPr>
                    </a:p>
                  </a:txBody>
                  <a:tcPr marL="48428" marR="48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C74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8402689"/>
                  </a:ext>
                </a:extLst>
              </a:tr>
              <a:tr h="365760">
                <a:tc>
                  <a:txBody>
                    <a:bodyPr/>
                    <a:lstStyle/>
                    <a:p>
                      <a:pPr marL="0" marR="0" algn="ctr">
                        <a:spcBef>
                          <a:spcPts val="0"/>
                        </a:spcBef>
                        <a:spcAft>
                          <a:spcPts val="0"/>
                        </a:spcAft>
                      </a:pPr>
                      <a:r>
                        <a:rPr lang="en-US" sz="1200" b="1" i="0" dirty="0">
                          <a:effectLst/>
                          <a:latin typeface="Arial" panose="020B0604020202020204" pitchFamily="34" charset="0"/>
                          <a:ea typeface="Calibri" panose="020F0502020204030204" pitchFamily="34" charset="0"/>
                          <a:cs typeface="Arial" panose="020B0604020202020204" pitchFamily="34" charset="0"/>
                        </a:rPr>
                        <a:t>Implementation Method</a:t>
                      </a:r>
                    </a:p>
                  </a:txBody>
                  <a:tcPr marL="48428" marR="48428" marT="0" marB="0" anchor="ctr">
                    <a:lnL>
                      <a:noFill/>
                    </a:lnL>
                    <a:lnR>
                      <a:noFill/>
                    </a:lnR>
                    <a:lnT>
                      <a:noFill/>
                    </a:lnT>
                    <a:lnB>
                      <a:noFill/>
                    </a:lnB>
                    <a:solidFill>
                      <a:schemeClr val="bg1">
                        <a:lumMod val="95000"/>
                      </a:schemeClr>
                    </a:solidFill>
                  </a:tcPr>
                </a:tc>
                <a:tc gridSpan="2">
                  <a:txBody>
                    <a:bodyPr/>
                    <a:lstStyle/>
                    <a:p>
                      <a:pPr marL="342900" marR="0" lvl="0" indent="-342900">
                        <a:spcBef>
                          <a:spcPts val="0"/>
                        </a:spcBef>
                        <a:spcAft>
                          <a:spcPts val="0"/>
                        </a:spcAft>
                        <a:buFont typeface="Symbol" pitchFamily="2" charset="2"/>
                        <a:buChar char=""/>
                      </a:pPr>
                      <a:r>
                        <a:rPr lang="en-US" sz="1200" b="0" i="0" dirty="0">
                          <a:effectLst/>
                          <a:latin typeface="Arial" panose="020B0604020202020204" pitchFamily="34" charset="0"/>
                          <a:ea typeface="Calibri" panose="020F0502020204030204" pitchFamily="34" charset="0"/>
                          <a:cs typeface="Arial" panose="020B0604020202020204" pitchFamily="34" charset="0"/>
                        </a:rPr>
                        <a:t>Individuals</a:t>
                      </a:r>
                    </a:p>
                  </a:txBody>
                  <a:tcPr marL="48428" marR="48428" marT="0" marB="0" anchor="ctr">
                    <a:lnL>
                      <a:noFill/>
                    </a:lnL>
                    <a:lnR>
                      <a:noFill/>
                    </a:lnR>
                    <a:lnT>
                      <a:noFill/>
                    </a:lnT>
                    <a:lnB>
                      <a:noFill/>
                    </a:lnB>
                  </a:tcPr>
                </a:tc>
                <a:tc hMerge="1">
                  <a:txBody>
                    <a:bodyPr/>
                    <a:lstStyle/>
                    <a:p>
                      <a:endParaRPr lang="en-US"/>
                    </a:p>
                  </a:txBody>
                  <a:tcPr/>
                </a:tc>
                <a:tc gridSpan="3">
                  <a:txBody>
                    <a:bodyPr/>
                    <a:lstStyle/>
                    <a:p>
                      <a:pPr marL="342900" marR="0" lvl="0" indent="-342900">
                        <a:spcBef>
                          <a:spcPts val="0"/>
                        </a:spcBef>
                        <a:spcAft>
                          <a:spcPts val="0"/>
                        </a:spcAft>
                        <a:buFont typeface="Symbol" pitchFamily="2" charset="2"/>
                        <a:buChar char=""/>
                      </a:pPr>
                      <a:r>
                        <a:rPr lang="en-US" sz="1200" b="0" i="0" dirty="0">
                          <a:effectLst/>
                          <a:latin typeface="Arial" panose="020B0604020202020204" pitchFamily="34" charset="0"/>
                          <a:ea typeface="Calibri" panose="020F0502020204030204" pitchFamily="34" charset="0"/>
                          <a:cs typeface="Arial" panose="020B0604020202020204" pitchFamily="34" charset="0"/>
                        </a:rPr>
                        <a:t>Department/Function Teams</a:t>
                      </a:r>
                    </a:p>
                  </a:txBody>
                  <a:tcPr marL="48428" marR="48428"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342900" marR="0" lvl="0" indent="-342900">
                        <a:spcBef>
                          <a:spcPts val="0"/>
                        </a:spcBef>
                        <a:spcAft>
                          <a:spcPts val="0"/>
                        </a:spcAft>
                        <a:buFont typeface="Symbol" pitchFamily="2" charset="2"/>
                        <a:buChar char=""/>
                      </a:pPr>
                      <a:r>
                        <a:rPr lang="en-US" sz="1200" b="0" i="0" dirty="0">
                          <a:effectLst/>
                          <a:latin typeface="Arial" panose="020B0604020202020204" pitchFamily="34" charset="0"/>
                          <a:ea typeface="Calibri" panose="020F0502020204030204" pitchFamily="34" charset="0"/>
                          <a:cs typeface="Arial" panose="020B0604020202020204" pitchFamily="34" charset="0"/>
                        </a:rPr>
                        <a:t>Goals Teams</a:t>
                      </a:r>
                    </a:p>
                  </a:txBody>
                  <a:tcPr marL="48428" marR="48428"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108205146"/>
                  </a:ext>
                </a:extLst>
              </a:tr>
              <a:tr h="365760">
                <a:tc>
                  <a:txBody>
                    <a:bodyPr/>
                    <a:lstStyle/>
                    <a:p>
                      <a:pPr marL="0" marR="0" algn="ctr">
                        <a:spcBef>
                          <a:spcPts val="0"/>
                        </a:spcBef>
                        <a:spcAft>
                          <a:spcPts val="0"/>
                        </a:spcAft>
                      </a:pPr>
                      <a:r>
                        <a:rPr lang="en-US" sz="1200" b="1" i="0" dirty="0">
                          <a:effectLst/>
                          <a:latin typeface="Arial" panose="020B0604020202020204" pitchFamily="34" charset="0"/>
                          <a:ea typeface="Calibri" panose="020F0502020204030204" pitchFamily="34" charset="0"/>
                          <a:cs typeface="Arial" panose="020B0604020202020204" pitchFamily="34" charset="0"/>
                        </a:rPr>
                        <a:t>Budget Alignment</a:t>
                      </a:r>
                    </a:p>
                  </a:txBody>
                  <a:tcPr marL="48428" marR="48428" marT="0" marB="0" anchor="ctr">
                    <a:lnL>
                      <a:noFill/>
                    </a:lnL>
                    <a:lnR>
                      <a:noFill/>
                    </a:lnR>
                    <a:lnT>
                      <a:noFill/>
                    </a:lnT>
                    <a:lnB>
                      <a:noFill/>
                    </a:lnB>
                    <a:solidFill>
                      <a:schemeClr val="bg1">
                        <a:lumMod val="95000"/>
                      </a:schemeClr>
                    </a:solidFill>
                  </a:tcPr>
                </a:tc>
                <a:tc gridSpan="2">
                  <a:txBody>
                    <a:bodyPr/>
                    <a:lstStyle/>
                    <a:p>
                      <a:pPr marL="342900" marR="0" lvl="0" indent="-342900">
                        <a:spcBef>
                          <a:spcPts val="0"/>
                        </a:spcBef>
                        <a:spcAft>
                          <a:spcPts val="0"/>
                        </a:spcAft>
                        <a:buFont typeface="Symbol" pitchFamily="2" charset="2"/>
                        <a:buChar char=""/>
                      </a:pPr>
                      <a:r>
                        <a:rPr lang="en-US" sz="1200" b="0" i="0" dirty="0">
                          <a:effectLst/>
                          <a:latin typeface="Arial" panose="020B0604020202020204" pitchFamily="34" charset="0"/>
                          <a:ea typeface="Calibri" panose="020F0502020204030204" pitchFamily="34" charset="0"/>
                          <a:cs typeface="Arial" panose="020B0604020202020204" pitchFamily="34" charset="0"/>
                        </a:rPr>
                        <a:t>Loosely coupled</a:t>
                      </a:r>
                    </a:p>
                  </a:txBody>
                  <a:tcPr marL="48428" marR="48428" marT="0" marB="0" anchor="ctr">
                    <a:lnL>
                      <a:noFill/>
                    </a:lnL>
                    <a:lnR>
                      <a:noFill/>
                    </a:lnR>
                    <a:lnT>
                      <a:noFill/>
                    </a:lnT>
                    <a:lnB>
                      <a:noFill/>
                    </a:lnB>
                  </a:tcPr>
                </a:tc>
                <a:tc hMerge="1">
                  <a:txBody>
                    <a:bodyPr/>
                    <a:lstStyle/>
                    <a:p>
                      <a:endParaRPr lang="en-US"/>
                    </a:p>
                  </a:txBody>
                  <a:tcPr/>
                </a:tc>
                <a:tc gridSpan="3">
                  <a:txBody>
                    <a:bodyPr/>
                    <a:lstStyle/>
                    <a:p>
                      <a:pPr marL="342900" marR="0" lvl="0" indent="-342900">
                        <a:spcBef>
                          <a:spcPts val="0"/>
                        </a:spcBef>
                        <a:spcAft>
                          <a:spcPts val="0"/>
                        </a:spcAft>
                        <a:buFont typeface="Symbol" pitchFamily="2" charset="2"/>
                        <a:buChar char=""/>
                      </a:pPr>
                      <a:r>
                        <a:rPr lang="en-US" sz="1200" b="0" i="0" dirty="0">
                          <a:effectLst/>
                          <a:latin typeface="Arial" panose="020B0604020202020204" pitchFamily="34" charset="0"/>
                          <a:ea typeface="Calibri" panose="020F0502020204030204" pitchFamily="34" charset="0"/>
                          <a:cs typeface="Arial" panose="020B0604020202020204" pitchFamily="34" charset="0"/>
                        </a:rPr>
                        <a:t>Within existing budgets</a:t>
                      </a:r>
                    </a:p>
                  </a:txBody>
                  <a:tcPr marL="48428" marR="48428"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342900" marR="0" lvl="0" indent="-342900">
                        <a:spcBef>
                          <a:spcPts val="0"/>
                        </a:spcBef>
                        <a:spcAft>
                          <a:spcPts val="0"/>
                        </a:spcAft>
                        <a:buFont typeface="Symbol" pitchFamily="2" charset="2"/>
                        <a:buChar char=""/>
                      </a:pPr>
                      <a:r>
                        <a:rPr lang="en-US" sz="1200" b="0" i="0" dirty="0" err="1">
                          <a:effectLst/>
                          <a:latin typeface="Arial" panose="020B0604020202020204" pitchFamily="34" charset="0"/>
                          <a:ea typeface="Calibri" panose="020F0502020204030204" pitchFamily="34" charset="0"/>
                          <a:cs typeface="Arial" panose="020B0604020202020204" pitchFamily="34" charset="0"/>
                        </a:rPr>
                        <a:t>StratX</a:t>
                      </a:r>
                      <a:endParaRPr lang="en-US" sz="1200" b="0" i="0" dirty="0">
                        <a:effectLst/>
                        <a:latin typeface="Arial" panose="020B0604020202020204" pitchFamily="34" charset="0"/>
                        <a:ea typeface="Calibri" panose="020F0502020204030204" pitchFamily="34" charset="0"/>
                        <a:cs typeface="Arial" panose="020B0604020202020204" pitchFamily="34" charset="0"/>
                      </a:endParaRPr>
                    </a:p>
                  </a:txBody>
                  <a:tcPr marL="48428" marR="48428"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644057915"/>
                  </a:ext>
                </a:extLst>
              </a:tr>
              <a:tr h="365760">
                <a:tc>
                  <a:txBody>
                    <a:bodyPr/>
                    <a:lstStyle/>
                    <a:p>
                      <a:pPr marL="0" marR="0" algn="ctr">
                        <a:spcBef>
                          <a:spcPts val="0"/>
                        </a:spcBef>
                        <a:spcAft>
                          <a:spcPts val="0"/>
                        </a:spcAft>
                      </a:pPr>
                      <a:r>
                        <a:rPr lang="en-US" sz="1200" b="1" i="0" dirty="0">
                          <a:effectLst/>
                          <a:latin typeface="Arial" panose="020B0604020202020204" pitchFamily="34" charset="0"/>
                          <a:ea typeface="Calibri" panose="020F0502020204030204" pitchFamily="34" charset="0"/>
                          <a:cs typeface="Arial" panose="020B0604020202020204" pitchFamily="34" charset="0"/>
                        </a:rPr>
                        <a:t>Governance Method</a:t>
                      </a:r>
                    </a:p>
                  </a:txBody>
                  <a:tcPr marL="48428" marR="48428" marT="0" marB="0" anchor="ctr">
                    <a:lnL>
                      <a:noFill/>
                    </a:lnL>
                    <a:lnR>
                      <a:noFill/>
                    </a:lnR>
                    <a:lnT>
                      <a:noFill/>
                    </a:lnT>
                    <a:lnB>
                      <a:noFill/>
                    </a:lnB>
                    <a:solidFill>
                      <a:schemeClr val="bg1">
                        <a:lumMod val="95000"/>
                      </a:schemeClr>
                    </a:solidFill>
                  </a:tcPr>
                </a:tc>
                <a:tc gridSpan="2">
                  <a:txBody>
                    <a:bodyPr/>
                    <a:lstStyle/>
                    <a:p>
                      <a:pPr marL="342900" marR="0" lvl="0" indent="-342900">
                        <a:spcBef>
                          <a:spcPts val="0"/>
                        </a:spcBef>
                        <a:spcAft>
                          <a:spcPts val="0"/>
                        </a:spcAft>
                        <a:buFont typeface="Symbol" pitchFamily="2" charset="2"/>
                        <a:buChar char=""/>
                      </a:pPr>
                      <a:r>
                        <a:rPr lang="en-US" sz="1200" b="0" i="0" dirty="0">
                          <a:effectLst/>
                          <a:latin typeface="Arial" panose="020B0604020202020204" pitchFamily="34" charset="0"/>
                          <a:ea typeface="Calibri" panose="020F0502020204030204" pitchFamily="34" charset="0"/>
                          <a:cs typeface="Arial" panose="020B0604020202020204" pitchFamily="34" charset="0"/>
                        </a:rPr>
                        <a:t>None</a:t>
                      </a:r>
                    </a:p>
                  </a:txBody>
                  <a:tcPr marL="48428" marR="48428" marT="0" marB="0" anchor="ctr">
                    <a:lnL>
                      <a:noFill/>
                    </a:lnL>
                    <a:lnR>
                      <a:noFill/>
                    </a:lnR>
                    <a:lnT>
                      <a:noFill/>
                    </a:lnT>
                    <a:lnB>
                      <a:noFill/>
                    </a:lnB>
                  </a:tcPr>
                </a:tc>
                <a:tc hMerge="1">
                  <a:txBody>
                    <a:bodyPr/>
                    <a:lstStyle/>
                    <a:p>
                      <a:endParaRPr lang="en-US"/>
                    </a:p>
                  </a:txBody>
                  <a:tcPr/>
                </a:tc>
                <a:tc gridSpan="3">
                  <a:txBody>
                    <a:bodyPr/>
                    <a:lstStyle/>
                    <a:p>
                      <a:pPr marL="342900" marR="0" lvl="0" indent="-342900">
                        <a:spcBef>
                          <a:spcPts val="0"/>
                        </a:spcBef>
                        <a:spcAft>
                          <a:spcPts val="0"/>
                        </a:spcAft>
                        <a:buFont typeface="Symbol" pitchFamily="2" charset="2"/>
                        <a:buChar char=""/>
                      </a:pPr>
                      <a:r>
                        <a:rPr lang="en-US" sz="1200" b="0" i="0" dirty="0">
                          <a:effectLst/>
                          <a:latin typeface="Arial" panose="020B0604020202020204" pitchFamily="34" charset="0"/>
                          <a:ea typeface="Calibri" panose="020F0502020204030204" pitchFamily="34" charset="0"/>
                          <a:cs typeface="Arial" panose="020B0604020202020204" pitchFamily="34" charset="0"/>
                        </a:rPr>
                        <a:t>Exec Team Accountability</a:t>
                      </a:r>
                    </a:p>
                  </a:txBody>
                  <a:tcPr marL="48428" marR="48428"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342900" marR="0" lvl="0" indent="-342900">
                        <a:spcBef>
                          <a:spcPts val="0"/>
                        </a:spcBef>
                        <a:spcAft>
                          <a:spcPts val="0"/>
                        </a:spcAft>
                        <a:buFont typeface="Symbol" pitchFamily="2" charset="2"/>
                        <a:buChar char=""/>
                      </a:pPr>
                      <a:r>
                        <a:rPr lang="en-US" sz="1200" b="0" i="0" dirty="0">
                          <a:effectLst/>
                          <a:latin typeface="Arial" panose="020B0604020202020204" pitchFamily="34" charset="0"/>
                          <a:ea typeface="Calibri" panose="020F0502020204030204" pitchFamily="34" charset="0"/>
                          <a:cs typeface="Arial" panose="020B0604020202020204" pitchFamily="34" charset="0"/>
                        </a:rPr>
                        <a:t>Team Lead Accountability</a:t>
                      </a:r>
                    </a:p>
                  </a:txBody>
                  <a:tcPr marL="48428" marR="48428"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459650567"/>
                  </a:ext>
                </a:extLst>
              </a:tr>
              <a:tr h="365760">
                <a:tc>
                  <a:txBody>
                    <a:bodyPr/>
                    <a:lstStyle/>
                    <a:p>
                      <a:pPr marL="0" marR="0" algn="ctr">
                        <a:spcBef>
                          <a:spcPts val="0"/>
                        </a:spcBef>
                        <a:spcAft>
                          <a:spcPts val="0"/>
                        </a:spcAft>
                      </a:pPr>
                      <a:r>
                        <a:rPr lang="en-US" sz="1200" b="1" i="0" dirty="0">
                          <a:effectLst/>
                          <a:latin typeface="Arial" panose="020B0604020202020204" pitchFamily="34" charset="0"/>
                          <a:ea typeface="Calibri" panose="020F0502020204030204" pitchFamily="34" charset="0"/>
                          <a:cs typeface="Arial" panose="020B0604020202020204" pitchFamily="34" charset="0"/>
                        </a:rPr>
                        <a:t>Progress Reporting Method</a:t>
                      </a:r>
                    </a:p>
                  </a:txBody>
                  <a:tcPr marL="48428" marR="48428" marT="0" marB="0" anchor="ctr">
                    <a:lnL>
                      <a:noFill/>
                    </a:lnL>
                    <a:lnR>
                      <a:noFill/>
                    </a:lnR>
                    <a:lnT>
                      <a:noFill/>
                    </a:lnT>
                    <a:lnB>
                      <a:noFill/>
                    </a:lnB>
                    <a:solidFill>
                      <a:schemeClr val="bg1">
                        <a:lumMod val="95000"/>
                      </a:schemeClr>
                    </a:solidFill>
                  </a:tcPr>
                </a:tc>
                <a:tc gridSpan="2">
                  <a:txBody>
                    <a:bodyPr/>
                    <a:lstStyle/>
                    <a:p>
                      <a:pPr marL="342900" marR="0" lvl="0" indent="-342900">
                        <a:spcBef>
                          <a:spcPts val="0"/>
                        </a:spcBef>
                        <a:spcAft>
                          <a:spcPts val="0"/>
                        </a:spcAft>
                        <a:buFont typeface="Symbol" pitchFamily="2" charset="2"/>
                        <a:buChar char=""/>
                      </a:pPr>
                      <a:r>
                        <a:rPr lang="en-US" sz="1200" b="0" i="0" dirty="0">
                          <a:effectLst/>
                          <a:latin typeface="Arial" panose="020B0604020202020204" pitchFamily="34" charset="0"/>
                          <a:ea typeface="Calibri" panose="020F0502020204030204" pitchFamily="34" charset="0"/>
                          <a:cs typeface="Arial" panose="020B0604020202020204" pitchFamily="34" charset="0"/>
                        </a:rPr>
                        <a:t>Weekly</a:t>
                      </a:r>
                    </a:p>
                  </a:txBody>
                  <a:tcPr marL="48428" marR="48428" marT="0" marB="0" anchor="ctr">
                    <a:lnL>
                      <a:noFill/>
                    </a:lnL>
                    <a:lnR>
                      <a:noFill/>
                    </a:lnR>
                    <a:lnT>
                      <a:noFill/>
                    </a:lnT>
                    <a:lnB>
                      <a:noFill/>
                    </a:lnB>
                  </a:tcPr>
                </a:tc>
                <a:tc hMerge="1">
                  <a:txBody>
                    <a:bodyPr/>
                    <a:lstStyle/>
                    <a:p>
                      <a:endParaRPr lang="en-US"/>
                    </a:p>
                  </a:txBody>
                  <a:tcPr/>
                </a:tc>
                <a:tc gridSpan="3">
                  <a:txBody>
                    <a:bodyPr/>
                    <a:lstStyle/>
                    <a:p>
                      <a:pPr marL="342900" marR="0" lvl="0" indent="-342900">
                        <a:spcBef>
                          <a:spcPts val="0"/>
                        </a:spcBef>
                        <a:spcAft>
                          <a:spcPts val="0"/>
                        </a:spcAft>
                        <a:buFont typeface="Symbol" pitchFamily="2" charset="2"/>
                        <a:buChar char=""/>
                      </a:pPr>
                      <a:r>
                        <a:rPr lang="en-US" sz="1200" b="0" i="0" dirty="0">
                          <a:effectLst/>
                          <a:latin typeface="Arial" panose="020B0604020202020204" pitchFamily="34" charset="0"/>
                          <a:ea typeface="Calibri" panose="020F0502020204030204" pitchFamily="34" charset="0"/>
                          <a:cs typeface="Arial" panose="020B0604020202020204" pitchFamily="34" charset="0"/>
                        </a:rPr>
                        <a:t>Monthly</a:t>
                      </a:r>
                    </a:p>
                  </a:txBody>
                  <a:tcPr marL="48428" marR="48428"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342900" marR="0" lvl="0" indent="-342900">
                        <a:spcBef>
                          <a:spcPts val="0"/>
                        </a:spcBef>
                        <a:spcAft>
                          <a:spcPts val="0"/>
                        </a:spcAft>
                        <a:buFont typeface="Symbol" pitchFamily="2" charset="2"/>
                        <a:buChar char=""/>
                      </a:pPr>
                      <a:r>
                        <a:rPr lang="en-US" sz="1200" b="0" i="0" dirty="0">
                          <a:effectLst/>
                          <a:latin typeface="Arial" panose="020B0604020202020204" pitchFamily="34" charset="0"/>
                          <a:ea typeface="Calibri" panose="020F0502020204030204" pitchFamily="34" charset="0"/>
                          <a:cs typeface="Arial" panose="020B0604020202020204" pitchFamily="34" charset="0"/>
                        </a:rPr>
                        <a:t>Quarterly</a:t>
                      </a:r>
                    </a:p>
                  </a:txBody>
                  <a:tcPr marL="48428" marR="48428"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46215544"/>
                  </a:ext>
                </a:extLst>
              </a:tr>
            </a:tbl>
          </a:graphicData>
        </a:graphic>
      </p:graphicFrame>
    </p:spTree>
    <p:extLst>
      <p:ext uri="{BB962C8B-B14F-4D97-AF65-F5344CB8AC3E}">
        <p14:creationId xmlns:p14="http://schemas.microsoft.com/office/powerpoint/2010/main" val="1507963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344631B-0B04-D946-9AD5-445EADA63D9D}"/>
              </a:ext>
            </a:extLst>
          </p:cNvPr>
          <p:cNvSpPr/>
          <p:nvPr/>
        </p:nvSpPr>
        <p:spPr>
          <a:xfrm>
            <a:off x="5674160" y="0"/>
            <a:ext cx="6517840"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HE MULTIPURPOSE &amp; CREATIVE…">
            <a:extLst>
              <a:ext uri="{FF2B5EF4-FFF2-40B4-BE49-F238E27FC236}">
                <a16:creationId xmlns:a16="http://schemas.microsoft.com/office/drawing/2014/main" id="{C58BEED7-6E9F-B746-AACF-A159772C54EE}"/>
              </a:ext>
            </a:extLst>
          </p:cNvPr>
          <p:cNvSpPr txBox="1"/>
          <p:nvPr/>
        </p:nvSpPr>
        <p:spPr>
          <a:xfrm>
            <a:off x="538053" y="801743"/>
            <a:ext cx="6517840" cy="117615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114000"/>
              </a:lnSpc>
              <a:defRPr sz="1800" b="0">
                <a:solidFill>
                  <a:srgbClr val="505863"/>
                </a:solidFill>
                <a:latin typeface="Lato Black"/>
                <a:ea typeface="Lato Black"/>
                <a:cs typeface="Lato Black"/>
                <a:sym typeface="Lato Black"/>
              </a:defRPr>
            </a:pPr>
            <a:r>
              <a:rPr lang="en-US" sz="3500"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OnStrategy is the Tool </a:t>
            </a:r>
          </a:p>
          <a:p>
            <a:pPr>
              <a:lnSpc>
                <a:spcPct val="114000"/>
              </a:lnSpc>
              <a:defRPr sz="1800" b="0">
                <a:solidFill>
                  <a:srgbClr val="505863"/>
                </a:solidFill>
                <a:latin typeface="Lato Black"/>
                <a:ea typeface="Lato Black"/>
                <a:cs typeface="Lato Black"/>
                <a:sym typeface="Lato Black"/>
              </a:defRPr>
            </a:pPr>
            <a:r>
              <a:rPr lang="en-US" sz="3500"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to Support the Process </a:t>
            </a:r>
            <a:endParaRPr sz="3500" b="1" dirty="0">
              <a:ln>
                <a:solidFill>
                  <a:sysClr val="windowText" lastClr="000000"/>
                </a:solidFill>
              </a:ln>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8" name="Group 7">
            <a:extLst>
              <a:ext uri="{FF2B5EF4-FFF2-40B4-BE49-F238E27FC236}">
                <a16:creationId xmlns:a16="http://schemas.microsoft.com/office/drawing/2014/main" id="{B15DC866-39C3-5E42-AAE4-3DA0FE0B33E0}"/>
              </a:ext>
            </a:extLst>
          </p:cNvPr>
          <p:cNvGrpSpPr/>
          <p:nvPr/>
        </p:nvGrpSpPr>
        <p:grpSpPr>
          <a:xfrm>
            <a:off x="533400" y="0"/>
            <a:ext cx="947306" cy="520767"/>
            <a:chOff x="4793627" y="-11314"/>
            <a:chExt cx="947306" cy="520767"/>
          </a:xfrm>
        </p:grpSpPr>
        <p:pic>
          <p:nvPicPr>
            <p:cNvPr id="9" name="Picture 8">
              <a:extLst>
                <a:ext uri="{FF2B5EF4-FFF2-40B4-BE49-F238E27FC236}">
                  <a16:creationId xmlns:a16="http://schemas.microsoft.com/office/drawing/2014/main" id="{7EC43629-1615-2946-AD41-97779348DC79}"/>
                </a:ext>
              </a:extLst>
            </p:cNvPr>
            <p:cNvPicPr>
              <a:picLocks/>
            </p:cNvPicPr>
            <p:nvPr userDrawn="1"/>
          </p:nvPicPr>
          <p:blipFill>
            <a:blip r:embed="rId2"/>
            <a:stretch>
              <a:fillRect/>
            </a:stretch>
          </p:blipFill>
          <p:spPr>
            <a:xfrm>
              <a:off x="4793627" y="320176"/>
              <a:ext cx="947306" cy="189277"/>
            </a:xfrm>
            <a:prstGeom prst="rect">
              <a:avLst/>
            </a:prstGeom>
          </p:spPr>
        </p:pic>
        <p:sp>
          <p:nvSpPr>
            <p:cNvPr id="10" name="Rectangle 9">
              <a:extLst>
                <a:ext uri="{FF2B5EF4-FFF2-40B4-BE49-F238E27FC236}">
                  <a16:creationId xmlns:a16="http://schemas.microsoft.com/office/drawing/2014/main" id="{F307EAED-7150-EB47-9C7F-2E9C7DA233EE}"/>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3BD06C2B-D620-254E-9623-B2A930145B0F}"/>
              </a:ext>
            </a:extLst>
          </p:cNvPr>
          <p:cNvSpPr txBox="1"/>
          <p:nvPr/>
        </p:nvSpPr>
        <p:spPr>
          <a:xfrm>
            <a:off x="450337" y="2254289"/>
            <a:ext cx="5009438" cy="1539717"/>
          </a:xfrm>
          <a:prstGeom prst="rect">
            <a:avLst/>
          </a:prstGeom>
          <a:noFill/>
        </p:spPr>
        <p:txBody>
          <a:bodyPr wrap="square" rtlCol="0">
            <a:spAutoFit/>
          </a:bodyPr>
          <a:lstStyle/>
          <a:p>
            <a:pPr lvl="0">
              <a:lnSpc>
                <a:spcPct val="114000"/>
              </a:lnSpc>
              <a:spcAft>
                <a:spcPts val="1200"/>
              </a:spcAft>
              <a:defRPr/>
            </a:pPr>
            <a:r>
              <a:rPr lang="en-US" sz="15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OnStrategy leverages the strategy you developed for your clients to reinforce your client’s expectations around frequency and participation during performance reviews and adapting the strategy on a continuous basis. </a:t>
            </a:r>
          </a:p>
          <a:p>
            <a:pPr lvl="0">
              <a:lnSpc>
                <a:spcPct val="114000"/>
              </a:lnSpc>
              <a:spcAft>
                <a:spcPts val="1200"/>
              </a:spcAft>
              <a:defRPr/>
            </a:pPr>
            <a:endParaRPr lang="en-US" sz="15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Subtitle Here…">
            <a:extLst>
              <a:ext uri="{FF2B5EF4-FFF2-40B4-BE49-F238E27FC236}">
                <a16:creationId xmlns:a16="http://schemas.microsoft.com/office/drawing/2014/main" id="{AEAC1E0C-7D11-8E45-B12A-EF0E2AC38F61}"/>
              </a:ext>
            </a:extLst>
          </p:cNvPr>
          <p:cNvSpPr txBox="1"/>
          <p:nvPr/>
        </p:nvSpPr>
        <p:spPr>
          <a:xfrm>
            <a:off x="1007053" y="3691635"/>
            <a:ext cx="4178531" cy="2364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nSpc>
                <a:spcPct val="114000"/>
              </a:lnSpc>
              <a:spcAft>
                <a:spcPts val="1800"/>
              </a:spcAft>
            </a:pPr>
            <a:r>
              <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rPr>
              <a:t>Simplified goal cascading </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so you can create shared accountability and multiple plans aligned to your corporate strategy.</a:t>
            </a:r>
            <a:endPar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1800"/>
              </a:spcAft>
            </a:pPr>
            <a:r>
              <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rPr>
              <a:t>Enable your entire team to be part of strategy execution </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with customized, individualized plan views and quick updating features.</a:t>
            </a:r>
            <a:endPar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1800"/>
              </a:spcAft>
            </a:pPr>
            <a:r>
              <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rPr>
              <a:t>KPI scorecard </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to show how individual contributions support execution.</a:t>
            </a:r>
            <a:endParaRPr lang="en-US" sz="1200" dirty="0">
              <a:solidFill>
                <a:srgbClr val="47464E"/>
              </a:solidFill>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1800"/>
              </a:spcAft>
            </a:pPr>
            <a:r>
              <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rPr>
              <a:t>Real-time collaboration </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to build your strategy and manage execution with your team.</a:t>
            </a:r>
          </a:p>
        </p:txBody>
      </p:sp>
      <p:sp>
        <p:nvSpPr>
          <p:cNvPr id="20" name="Shape">
            <a:extLst>
              <a:ext uri="{FF2B5EF4-FFF2-40B4-BE49-F238E27FC236}">
                <a16:creationId xmlns:a16="http://schemas.microsoft.com/office/drawing/2014/main" id="{E391EC26-CAAA-464E-9F69-DCD0F8294AA6}"/>
              </a:ext>
            </a:extLst>
          </p:cNvPr>
          <p:cNvSpPr>
            <a:spLocks noChangeAspect="1"/>
          </p:cNvSpPr>
          <p:nvPr/>
        </p:nvSpPr>
        <p:spPr>
          <a:xfrm>
            <a:off x="533400" y="3691635"/>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Shape">
            <a:extLst>
              <a:ext uri="{FF2B5EF4-FFF2-40B4-BE49-F238E27FC236}">
                <a16:creationId xmlns:a16="http://schemas.microsoft.com/office/drawing/2014/main" id="{43DFF39D-821A-AA44-AE52-30CD6E7D7BC7}"/>
              </a:ext>
            </a:extLst>
          </p:cNvPr>
          <p:cNvSpPr>
            <a:spLocks noChangeAspect="1"/>
          </p:cNvSpPr>
          <p:nvPr/>
        </p:nvSpPr>
        <p:spPr>
          <a:xfrm>
            <a:off x="542568" y="4599626"/>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Shape">
            <a:extLst>
              <a:ext uri="{FF2B5EF4-FFF2-40B4-BE49-F238E27FC236}">
                <a16:creationId xmlns:a16="http://schemas.microsoft.com/office/drawing/2014/main" id="{B99CF092-F318-8B40-BEDB-972C555E51DB}"/>
              </a:ext>
            </a:extLst>
          </p:cNvPr>
          <p:cNvSpPr>
            <a:spLocks noChangeAspect="1"/>
          </p:cNvSpPr>
          <p:nvPr/>
        </p:nvSpPr>
        <p:spPr>
          <a:xfrm>
            <a:off x="538421" y="5423635"/>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Shape">
            <a:extLst>
              <a:ext uri="{FF2B5EF4-FFF2-40B4-BE49-F238E27FC236}">
                <a16:creationId xmlns:a16="http://schemas.microsoft.com/office/drawing/2014/main" id="{807EFD2F-4FE5-1748-835E-A0B23797EDDC}"/>
              </a:ext>
            </a:extLst>
          </p:cNvPr>
          <p:cNvSpPr>
            <a:spLocks noChangeAspect="1"/>
          </p:cNvSpPr>
          <p:nvPr/>
        </p:nvSpPr>
        <p:spPr>
          <a:xfrm>
            <a:off x="535093" y="6067968"/>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4" name="laptop-01.png" descr="laptop-01.png">
            <a:extLst>
              <a:ext uri="{FF2B5EF4-FFF2-40B4-BE49-F238E27FC236}">
                <a16:creationId xmlns:a16="http://schemas.microsoft.com/office/drawing/2014/main" id="{6DD0E13E-7403-3F4E-BEDC-D06EFB2CF294}"/>
              </a:ext>
            </a:extLst>
          </p:cNvPr>
          <p:cNvPicPr>
            <a:picLocks noChangeAspect="1"/>
          </p:cNvPicPr>
          <p:nvPr/>
        </p:nvPicPr>
        <p:blipFill>
          <a:blip r:embed="rId3"/>
          <a:stretch>
            <a:fillRect/>
          </a:stretch>
        </p:blipFill>
        <p:spPr>
          <a:xfrm>
            <a:off x="5945638" y="1676813"/>
            <a:ext cx="6061738" cy="3508829"/>
          </a:xfrm>
          <a:prstGeom prst="rect">
            <a:avLst/>
          </a:prstGeom>
          <a:ln w="12700">
            <a:miter lim="400000"/>
          </a:ln>
          <a:effectLst>
            <a:outerShdw blurRad="317500" rotWithShape="0">
              <a:srgbClr val="000000">
                <a:alpha val="50186"/>
              </a:srgbClr>
            </a:outerShdw>
          </a:effectLst>
        </p:spPr>
      </p:pic>
      <p:pic>
        <p:nvPicPr>
          <p:cNvPr id="15" name="Picture 14">
            <a:extLst>
              <a:ext uri="{FF2B5EF4-FFF2-40B4-BE49-F238E27FC236}">
                <a16:creationId xmlns:a16="http://schemas.microsoft.com/office/drawing/2014/main" id="{EF08CD4E-A162-4C4D-9CB0-59D38566E5D7}"/>
              </a:ext>
            </a:extLst>
          </p:cNvPr>
          <p:cNvPicPr>
            <a:picLocks noChangeAspect="1"/>
          </p:cNvPicPr>
          <p:nvPr/>
        </p:nvPicPr>
        <p:blipFill>
          <a:blip r:embed="rId4"/>
          <a:stretch>
            <a:fillRect/>
          </a:stretch>
        </p:blipFill>
        <p:spPr>
          <a:xfrm>
            <a:off x="6654265" y="1905425"/>
            <a:ext cx="4628949" cy="3047149"/>
          </a:xfrm>
          <a:prstGeom prst="rect">
            <a:avLst/>
          </a:prstGeom>
        </p:spPr>
      </p:pic>
    </p:spTree>
    <p:extLst>
      <p:ext uri="{BB962C8B-B14F-4D97-AF65-F5344CB8AC3E}">
        <p14:creationId xmlns:p14="http://schemas.microsoft.com/office/powerpoint/2010/main" val="18722792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D747A728-1892-486C-B9DC-FFD8EEC5AFE0}"/>
              </a:ext>
            </a:extLst>
          </p:cNvPr>
          <p:cNvGraphicFramePr>
            <a:graphicFrameLocks noGrp="1"/>
          </p:cNvGraphicFramePr>
          <p:nvPr>
            <p:ph idx="1"/>
            <p:extLst>
              <p:ext uri="{D42A27DB-BD31-4B8C-83A1-F6EECF244321}">
                <p14:modId xmlns:p14="http://schemas.microsoft.com/office/powerpoint/2010/main" val="3213817740"/>
              </p:ext>
            </p:extLst>
          </p:nvPr>
        </p:nvGraphicFramePr>
        <p:xfrm>
          <a:off x="4070838" y="1143000"/>
          <a:ext cx="4783016" cy="5591931"/>
        </p:xfrm>
        <a:graphic>
          <a:graphicData uri="http://schemas.openxmlformats.org/drawingml/2006/table">
            <a:tbl>
              <a:tblPr/>
              <a:tblGrid>
                <a:gridCol w="850056">
                  <a:extLst>
                    <a:ext uri="{9D8B030D-6E8A-4147-A177-3AD203B41FA5}">
                      <a16:colId xmlns:a16="http://schemas.microsoft.com/office/drawing/2014/main" val="3750530822"/>
                    </a:ext>
                  </a:extLst>
                </a:gridCol>
                <a:gridCol w="2372842">
                  <a:extLst>
                    <a:ext uri="{9D8B030D-6E8A-4147-A177-3AD203B41FA5}">
                      <a16:colId xmlns:a16="http://schemas.microsoft.com/office/drawing/2014/main" val="1190684253"/>
                    </a:ext>
                  </a:extLst>
                </a:gridCol>
                <a:gridCol w="1560118">
                  <a:extLst>
                    <a:ext uri="{9D8B030D-6E8A-4147-A177-3AD203B41FA5}">
                      <a16:colId xmlns:a16="http://schemas.microsoft.com/office/drawing/2014/main" val="1364164699"/>
                    </a:ext>
                  </a:extLst>
                </a:gridCol>
              </a:tblGrid>
              <a:tr h="211039">
                <a:tc>
                  <a:txBody>
                    <a:bodyPr/>
                    <a:lstStyle/>
                    <a:p>
                      <a:pPr marL="0" marR="0" fontAlgn="t">
                        <a:spcBef>
                          <a:spcPts val="0"/>
                        </a:spcBef>
                        <a:spcAft>
                          <a:spcPts val="0"/>
                        </a:spcAft>
                      </a:pPr>
                      <a:r>
                        <a:rPr lang="en-US" sz="700" b="1">
                          <a:solidFill>
                            <a:srgbClr val="FFFFFF"/>
                          </a:solidFill>
                          <a:effectLst/>
                          <a:latin typeface="Calibri" panose="020F0502020204030204" pitchFamily="34" charset="0"/>
                        </a:rPr>
                        <a:t>Date </a:t>
                      </a:r>
                      <a:endParaRPr lang="en-US" sz="700">
                        <a:solidFill>
                          <a:srgbClr val="FFFFFF"/>
                        </a:solidFill>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00000"/>
                    </a:solidFill>
                  </a:tcPr>
                </a:tc>
                <a:tc>
                  <a:txBody>
                    <a:bodyPr/>
                    <a:lstStyle/>
                    <a:p>
                      <a:pPr marL="0" marR="0" fontAlgn="t">
                        <a:spcBef>
                          <a:spcPts val="0"/>
                        </a:spcBef>
                        <a:spcAft>
                          <a:spcPts val="0"/>
                        </a:spcAft>
                      </a:pPr>
                      <a:r>
                        <a:rPr lang="en-US" sz="700" b="1">
                          <a:solidFill>
                            <a:srgbClr val="FFFFFF"/>
                          </a:solidFill>
                          <a:effectLst/>
                          <a:latin typeface="Calibri" panose="020F0502020204030204" pitchFamily="34" charset="0"/>
                        </a:rPr>
                        <a:t>Activity </a:t>
                      </a:r>
                      <a:endParaRPr lang="en-US" sz="700">
                        <a:solidFill>
                          <a:srgbClr val="FFFFFF"/>
                        </a:solidFill>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00000"/>
                    </a:solidFill>
                  </a:tcPr>
                </a:tc>
                <a:tc>
                  <a:txBody>
                    <a:bodyPr/>
                    <a:lstStyle/>
                    <a:p>
                      <a:pPr marL="0" marR="0" fontAlgn="t">
                        <a:spcBef>
                          <a:spcPts val="0"/>
                        </a:spcBef>
                        <a:spcAft>
                          <a:spcPts val="0"/>
                        </a:spcAft>
                      </a:pPr>
                      <a:r>
                        <a:rPr lang="en-US" sz="700" b="1">
                          <a:solidFill>
                            <a:srgbClr val="FFFFFF"/>
                          </a:solidFill>
                          <a:effectLst/>
                          <a:latin typeface="Calibri" panose="020F0502020204030204" pitchFamily="34" charset="0"/>
                        </a:rPr>
                        <a:t>Responsible </a:t>
                      </a:r>
                      <a:endParaRPr lang="en-US" sz="700">
                        <a:solidFill>
                          <a:srgbClr val="FFFFFF"/>
                        </a:solidFill>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00000"/>
                    </a:solidFill>
                  </a:tcPr>
                </a:tc>
                <a:extLst>
                  <a:ext uri="{0D108BD9-81ED-4DB2-BD59-A6C34878D82A}">
                    <a16:rowId xmlns:a16="http://schemas.microsoft.com/office/drawing/2014/main" val="2681164372"/>
                  </a:ext>
                </a:extLst>
              </a:tr>
              <a:tr h="211039">
                <a:tc>
                  <a:txBody>
                    <a:bodyPr/>
                    <a:lstStyle/>
                    <a:p>
                      <a:pPr marL="0" marR="0" fontAlgn="t">
                        <a:spcBef>
                          <a:spcPts val="0"/>
                        </a:spcBef>
                        <a:spcAft>
                          <a:spcPts val="0"/>
                        </a:spcAft>
                      </a:pPr>
                      <a:r>
                        <a:rPr lang="en-US" sz="700">
                          <a:solidFill>
                            <a:srgbClr val="FFFFFF"/>
                          </a:solidFill>
                          <a:effectLst/>
                          <a:latin typeface="Calibri" panose="020F0502020204030204" pitchFamily="34" charset="0"/>
                        </a:rPr>
                        <a:t> </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00000"/>
                    </a:solidFill>
                  </a:tcPr>
                </a:tc>
                <a:tc>
                  <a:txBody>
                    <a:bodyPr/>
                    <a:lstStyle/>
                    <a:p>
                      <a:pPr marL="0" marR="0" fontAlgn="t">
                        <a:spcBef>
                          <a:spcPts val="0"/>
                        </a:spcBef>
                        <a:spcAft>
                          <a:spcPts val="0"/>
                        </a:spcAft>
                      </a:pPr>
                      <a:r>
                        <a:rPr lang="en-US" sz="700" b="1">
                          <a:solidFill>
                            <a:srgbClr val="FFFFFF"/>
                          </a:solidFill>
                          <a:effectLst/>
                          <a:latin typeface="Calibri" panose="020F0502020204030204" pitchFamily="34" charset="0"/>
                        </a:rPr>
                        <a:t>PHASE 1: Align Purpose &amp; Direction</a:t>
                      </a:r>
                      <a:endParaRPr lang="en-US" sz="700">
                        <a:solidFill>
                          <a:srgbClr val="FFFFFF"/>
                        </a:solidFill>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00000"/>
                    </a:solidFill>
                  </a:tcPr>
                </a:tc>
                <a:tc>
                  <a:txBody>
                    <a:bodyPr/>
                    <a:lstStyle/>
                    <a:p>
                      <a:pPr marL="0" marR="0" fontAlgn="t">
                        <a:spcBef>
                          <a:spcPts val="0"/>
                        </a:spcBef>
                        <a:spcAft>
                          <a:spcPts val="0"/>
                        </a:spcAft>
                      </a:pPr>
                      <a:r>
                        <a:rPr lang="en-US" sz="700">
                          <a:solidFill>
                            <a:srgbClr val="FFFFFF"/>
                          </a:solidFill>
                          <a:effectLst/>
                          <a:latin typeface="Calibri" panose="020F0502020204030204" pitchFamily="34" charset="0"/>
                        </a:rPr>
                        <a:t> </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00000"/>
                    </a:solidFill>
                  </a:tcPr>
                </a:tc>
                <a:extLst>
                  <a:ext uri="{0D108BD9-81ED-4DB2-BD59-A6C34878D82A}">
                    <a16:rowId xmlns:a16="http://schemas.microsoft.com/office/drawing/2014/main" val="3872015645"/>
                  </a:ext>
                </a:extLst>
              </a:tr>
              <a:tr h="211039">
                <a:tc>
                  <a:txBody>
                    <a:bodyPr/>
                    <a:lstStyle/>
                    <a:p>
                      <a:pPr marL="0" marR="0" fontAlgn="t">
                        <a:spcBef>
                          <a:spcPts val="0"/>
                        </a:spcBef>
                        <a:spcAft>
                          <a:spcPts val="0"/>
                        </a:spcAft>
                      </a:pPr>
                      <a:r>
                        <a:rPr lang="en-US" sz="700">
                          <a:effectLst/>
                          <a:latin typeface="Calibri" panose="020F0502020204030204" pitchFamily="34" charset="0"/>
                        </a:rPr>
                        <a:t>By 2/11</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700">
                          <a:effectLst/>
                          <a:latin typeface="Calibri" panose="020F0502020204030204" pitchFamily="34" charset="0"/>
                        </a:rPr>
                        <a:t>Draft Interview Questions</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440470007"/>
                  </a:ext>
                </a:extLst>
              </a:tr>
              <a:tr h="312232">
                <a:tc>
                  <a:txBody>
                    <a:bodyPr/>
                    <a:lstStyle/>
                    <a:p>
                      <a:pPr marL="0" marR="0" fontAlgn="t">
                        <a:spcBef>
                          <a:spcPts val="0"/>
                        </a:spcBef>
                        <a:spcAft>
                          <a:spcPts val="0"/>
                        </a:spcAft>
                      </a:pPr>
                      <a:r>
                        <a:rPr lang="en-US" sz="700" dirty="0">
                          <a:effectLst/>
                          <a:latin typeface="Calibri" panose="020F0502020204030204" pitchFamily="34" charset="0"/>
                        </a:rPr>
                        <a:t>By 2/19</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700" dirty="0">
                          <a:effectLst/>
                          <a:latin typeface="Calibri" panose="020F0502020204030204" pitchFamily="34" charset="0"/>
                        </a:rPr>
                        <a:t>Conduct Executive Interviews (7):</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269187138"/>
                  </a:ext>
                </a:extLst>
              </a:tr>
              <a:tr h="343120">
                <a:tc>
                  <a:txBody>
                    <a:bodyPr/>
                    <a:lstStyle/>
                    <a:p>
                      <a:pPr marL="0" marR="0" fontAlgn="t">
                        <a:spcBef>
                          <a:spcPts val="0"/>
                        </a:spcBef>
                        <a:spcAft>
                          <a:spcPts val="0"/>
                        </a:spcAft>
                      </a:pPr>
                      <a:r>
                        <a:rPr lang="en-US" sz="700">
                          <a:effectLst/>
                          <a:latin typeface="Calibri" panose="020F0502020204030204" pitchFamily="34" charset="0"/>
                        </a:rPr>
                        <a:t>By 2/23</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700">
                          <a:effectLst/>
                          <a:latin typeface="Calibri" panose="020F0502020204030204" pitchFamily="34" charset="0"/>
                        </a:rPr>
                        <a:t>Draft &amp; Approve Management Survey Questions</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770349415"/>
                  </a:ext>
                </a:extLst>
              </a:tr>
              <a:tr h="343120">
                <a:tc>
                  <a:txBody>
                    <a:bodyPr/>
                    <a:lstStyle/>
                    <a:p>
                      <a:pPr marL="0" marR="0" fontAlgn="t">
                        <a:spcBef>
                          <a:spcPts val="0"/>
                        </a:spcBef>
                        <a:spcAft>
                          <a:spcPts val="0"/>
                        </a:spcAft>
                      </a:pPr>
                      <a:r>
                        <a:rPr lang="en-US" sz="700">
                          <a:effectLst/>
                          <a:latin typeface="Calibri" panose="020F0502020204030204" pitchFamily="34" charset="0"/>
                        </a:rPr>
                        <a:t>By 2/25 </a:t>
                      </a:r>
                    </a:p>
                    <a:p>
                      <a:pPr marL="0" marR="0" fontAlgn="t">
                        <a:spcBef>
                          <a:spcPts val="0"/>
                        </a:spcBef>
                        <a:spcAft>
                          <a:spcPts val="0"/>
                        </a:spcAft>
                      </a:pPr>
                      <a:r>
                        <a:rPr lang="en-US" sz="700">
                          <a:effectLst/>
                          <a:latin typeface="Calibri" panose="020F0502020204030204" pitchFamily="34" charset="0"/>
                        </a:rPr>
                        <a:t>By 3/9</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700" dirty="0">
                          <a:effectLst/>
                          <a:latin typeface="Calibri" panose="020F0502020204030204" pitchFamily="34" charset="0"/>
                        </a:rPr>
                        <a:t>Launch/Close Management Survey: Up to 25 participants w/ 10-12 survey questions</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529476596"/>
                  </a:ext>
                </a:extLst>
              </a:tr>
              <a:tr h="343120">
                <a:tc>
                  <a:txBody>
                    <a:bodyPr/>
                    <a:lstStyle/>
                    <a:p>
                      <a:pPr marL="0" marR="0" fontAlgn="t">
                        <a:spcBef>
                          <a:spcPts val="0"/>
                        </a:spcBef>
                        <a:spcAft>
                          <a:spcPts val="0"/>
                        </a:spcAft>
                      </a:pPr>
                      <a:r>
                        <a:rPr lang="en-US" sz="700">
                          <a:effectLst/>
                          <a:latin typeface="Calibri" panose="020F0502020204030204" pitchFamily="34" charset="0"/>
                        </a:rPr>
                        <a:t>By 3/16</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7E6E6"/>
                    </a:solidFill>
                  </a:tcPr>
                </a:tc>
                <a:tc>
                  <a:txBody>
                    <a:bodyPr/>
                    <a:lstStyle/>
                    <a:p>
                      <a:pPr marL="0" marR="0" fontAlgn="t">
                        <a:spcBef>
                          <a:spcPts val="0"/>
                        </a:spcBef>
                        <a:spcAft>
                          <a:spcPts val="0"/>
                        </a:spcAft>
                      </a:pPr>
                      <a:r>
                        <a:rPr lang="en-US" sz="700" b="1" dirty="0">
                          <a:effectLst/>
                          <a:latin typeface="Calibri" panose="020F0502020204030204" pitchFamily="34" charset="0"/>
                        </a:rPr>
                        <a:t>DELIVERABLE:</a:t>
                      </a:r>
                      <a:r>
                        <a:rPr lang="en-US" sz="700" dirty="0">
                          <a:effectLst/>
                          <a:latin typeface="Calibri" panose="020F0502020204030204" pitchFamily="34" charset="0"/>
                        </a:rPr>
                        <a:t> Executive Insights &amp; Management Survey Report</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7E6E6"/>
                    </a:solidFill>
                  </a:tcPr>
                </a:tc>
                <a:tc>
                  <a:txBody>
                    <a:bodyPr/>
                    <a:lstStyle/>
                    <a:p>
                      <a:pPr marL="0" marR="0" fontAlgn="t">
                        <a:spcBef>
                          <a:spcPts val="0"/>
                        </a:spcBef>
                        <a:spcAft>
                          <a:spcPts val="0"/>
                        </a:spcAft>
                      </a:pP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7E6E6"/>
                    </a:solidFill>
                  </a:tcPr>
                </a:tc>
                <a:extLst>
                  <a:ext uri="{0D108BD9-81ED-4DB2-BD59-A6C34878D82A}">
                    <a16:rowId xmlns:a16="http://schemas.microsoft.com/office/drawing/2014/main" val="2110691439"/>
                  </a:ext>
                </a:extLst>
              </a:tr>
              <a:tr h="211039">
                <a:tc>
                  <a:txBody>
                    <a:bodyPr/>
                    <a:lstStyle/>
                    <a:p>
                      <a:pPr marL="0" marR="0" fontAlgn="t">
                        <a:spcBef>
                          <a:spcPts val="0"/>
                        </a:spcBef>
                        <a:spcAft>
                          <a:spcPts val="0"/>
                        </a:spcAft>
                      </a:pPr>
                      <a:r>
                        <a:rPr lang="en-US" sz="700">
                          <a:solidFill>
                            <a:srgbClr val="FFFFFF"/>
                          </a:solidFill>
                          <a:effectLst/>
                          <a:latin typeface="Calibri" panose="020F0502020204030204" pitchFamily="34" charset="0"/>
                        </a:rPr>
                        <a:t> </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00000"/>
                    </a:solidFill>
                  </a:tcPr>
                </a:tc>
                <a:tc>
                  <a:txBody>
                    <a:bodyPr/>
                    <a:lstStyle/>
                    <a:p>
                      <a:pPr marL="0" marR="0" fontAlgn="t">
                        <a:spcBef>
                          <a:spcPts val="0"/>
                        </a:spcBef>
                        <a:spcAft>
                          <a:spcPts val="0"/>
                        </a:spcAft>
                      </a:pPr>
                      <a:r>
                        <a:rPr lang="en-US" sz="700" b="1">
                          <a:solidFill>
                            <a:srgbClr val="FFFFFF"/>
                          </a:solidFill>
                          <a:effectLst/>
                          <a:latin typeface="Calibri" panose="020F0502020204030204" pitchFamily="34" charset="0"/>
                        </a:rPr>
                        <a:t>PHASE 2: Establishing Strategic Framework </a:t>
                      </a:r>
                      <a:endParaRPr lang="en-US" sz="700">
                        <a:solidFill>
                          <a:srgbClr val="FFFFFF"/>
                        </a:solidFill>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00000"/>
                    </a:solidFill>
                  </a:tcPr>
                </a:tc>
                <a:tc>
                  <a:txBody>
                    <a:bodyPr/>
                    <a:lstStyle/>
                    <a:p>
                      <a:pPr marL="0" marR="0" fontAlgn="t">
                        <a:spcBef>
                          <a:spcPts val="0"/>
                        </a:spcBef>
                        <a:spcAft>
                          <a:spcPts val="0"/>
                        </a:spcAft>
                      </a:pPr>
                      <a:r>
                        <a:rPr lang="en-US" sz="700">
                          <a:solidFill>
                            <a:srgbClr val="FFFFFF"/>
                          </a:solidFill>
                          <a:effectLst/>
                          <a:latin typeface="Calibri" panose="020F0502020204030204" pitchFamily="34" charset="0"/>
                        </a:rPr>
                        <a:t> </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00000"/>
                    </a:solidFill>
                  </a:tcPr>
                </a:tc>
                <a:extLst>
                  <a:ext uri="{0D108BD9-81ED-4DB2-BD59-A6C34878D82A}">
                    <a16:rowId xmlns:a16="http://schemas.microsoft.com/office/drawing/2014/main" val="584427854"/>
                  </a:ext>
                </a:extLst>
              </a:tr>
              <a:tr h="297975">
                <a:tc>
                  <a:txBody>
                    <a:bodyPr/>
                    <a:lstStyle/>
                    <a:p>
                      <a:pPr marL="0" marR="0" fontAlgn="t">
                        <a:spcBef>
                          <a:spcPts val="0"/>
                        </a:spcBef>
                        <a:spcAft>
                          <a:spcPts val="0"/>
                        </a:spcAft>
                      </a:pPr>
                      <a:r>
                        <a:rPr lang="en-US" sz="700" dirty="0">
                          <a:effectLst/>
                          <a:latin typeface="Calibri" panose="020F0502020204030204" pitchFamily="34" charset="0"/>
                        </a:rPr>
                        <a:t>Ready to start by March 22</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700" b="1" dirty="0">
                          <a:effectLst/>
                          <a:latin typeface="Calibri" panose="020F0502020204030204" pitchFamily="34" charset="0"/>
                        </a:rPr>
                        <a:t>Planning Retreat: </a:t>
                      </a: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435470798"/>
                  </a:ext>
                </a:extLst>
              </a:tr>
              <a:tr h="339528">
                <a:tc>
                  <a:txBody>
                    <a:bodyPr/>
                    <a:lstStyle/>
                    <a:p>
                      <a:pPr marL="0" marR="0" fontAlgn="t">
                        <a:spcBef>
                          <a:spcPts val="0"/>
                        </a:spcBef>
                        <a:spcAft>
                          <a:spcPts val="0"/>
                        </a:spcAft>
                      </a:pPr>
                      <a:r>
                        <a:rPr lang="en-US" sz="700" dirty="0">
                          <a:effectLst/>
                          <a:latin typeface="Calibri" panose="020F0502020204030204" pitchFamily="34" charset="0"/>
                        </a:rPr>
                        <a:t>TBD</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700" b="1" dirty="0">
                          <a:effectLst/>
                          <a:latin typeface="Calibri" panose="020F0502020204030204" pitchFamily="34" charset="0"/>
                        </a:rPr>
                        <a:t>Deliverable: Draft Strategic Plan</a:t>
                      </a: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912314420"/>
                  </a:ext>
                </a:extLst>
              </a:tr>
              <a:tr h="284404">
                <a:tc>
                  <a:txBody>
                    <a:bodyPr/>
                    <a:lstStyle/>
                    <a:p>
                      <a:pPr marL="0" marR="0" fontAlgn="t">
                        <a:spcBef>
                          <a:spcPts val="0"/>
                        </a:spcBef>
                        <a:spcAft>
                          <a:spcPts val="0"/>
                        </a:spcAft>
                      </a:pPr>
                      <a:r>
                        <a:rPr lang="en-US" sz="700">
                          <a:effectLst/>
                          <a:latin typeface="Calibri" panose="020F0502020204030204" pitchFamily="34" charset="0"/>
                        </a:rPr>
                        <a:t>TBD</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700" b="1" dirty="0">
                          <a:effectLst/>
                          <a:latin typeface="Calibri" panose="020F0502020204030204" pitchFamily="34" charset="0"/>
                        </a:rPr>
                        <a:t>Deliverable: Final Strategic Plan</a:t>
                      </a: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576573104"/>
                  </a:ext>
                </a:extLst>
              </a:tr>
              <a:tr h="311965">
                <a:tc>
                  <a:txBody>
                    <a:bodyPr/>
                    <a:lstStyle/>
                    <a:p>
                      <a:pPr marL="0" marR="0" fontAlgn="t">
                        <a:spcBef>
                          <a:spcPts val="0"/>
                        </a:spcBef>
                        <a:spcAft>
                          <a:spcPts val="0"/>
                        </a:spcAft>
                      </a:pPr>
                      <a:r>
                        <a:rPr lang="en-US" sz="700">
                          <a:effectLst/>
                          <a:latin typeface="Calibri" panose="020F0502020204030204" pitchFamily="34" charset="0"/>
                        </a:rPr>
                        <a:t>By May 15th</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7E6E6"/>
                    </a:solidFill>
                  </a:tcPr>
                </a:tc>
                <a:tc>
                  <a:txBody>
                    <a:bodyPr/>
                    <a:lstStyle/>
                    <a:p>
                      <a:pPr marL="0" marR="0" fontAlgn="t">
                        <a:spcBef>
                          <a:spcPts val="0"/>
                        </a:spcBef>
                        <a:spcAft>
                          <a:spcPts val="0"/>
                        </a:spcAft>
                      </a:pPr>
                      <a:r>
                        <a:rPr lang="en-US" sz="700" b="1" dirty="0">
                          <a:effectLst/>
                          <a:latin typeface="Calibri" panose="020F0502020204030204" pitchFamily="34" charset="0"/>
                        </a:rPr>
                        <a:t>DELIVERABLE: </a:t>
                      </a:r>
                      <a:r>
                        <a:rPr lang="en-US" sz="700" dirty="0">
                          <a:effectLst/>
                          <a:latin typeface="Calibri" panose="020F0502020204030204" pitchFamily="34" charset="0"/>
                        </a:rPr>
                        <a:t>Strategic Plan in OnStrategy Platform </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7E6E6"/>
                    </a:solidFill>
                  </a:tcPr>
                </a:tc>
                <a:tc>
                  <a:txBody>
                    <a:bodyPr/>
                    <a:lstStyle/>
                    <a:p>
                      <a:pPr marL="0" marR="0" fontAlgn="t">
                        <a:spcBef>
                          <a:spcPts val="0"/>
                        </a:spcBef>
                        <a:spcAft>
                          <a:spcPts val="0"/>
                        </a:spcAft>
                      </a:pPr>
                      <a:r>
                        <a:rPr lang="en-US" sz="700" dirty="0">
                          <a:effectLst/>
                          <a:latin typeface="Calibri" panose="020F0502020204030204" pitchFamily="34" charset="0"/>
                        </a:rPr>
                        <a:t>OnStrategy</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7E6E6"/>
                    </a:solidFill>
                  </a:tcPr>
                </a:tc>
                <a:extLst>
                  <a:ext uri="{0D108BD9-81ED-4DB2-BD59-A6C34878D82A}">
                    <a16:rowId xmlns:a16="http://schemas.microsoft.com/office/drawing/2014/main" val="2645165132"/>
                  </a:ext>
                </a:extLst>
              </a:tr>
              <a:tr h="211039">
                <a:tc>
                  <a:txBody>
                    <a:bodyPr/>
                    <a:lstStyle/>
                    <a:p>
                      <a:pPr marL="0" marR="0" fontAlgn="t">
                        <a:spcBef>
                          <a:spcPts val="0"/>
                        </a:spcBef>
                        <a:spcAft>
                          <a:spcPts val="0"/>
                        </a:spcAft>
                      </a:pPr>
                      <a:r>
                        <a:rPr lang="en-US" sz="700">
                          <a:effectLst/>
                          <a:latin typeface="Calibri" panose="020F0502020204030204" pitchFamily="34" charset="0"/>
                        </a:rPr>
                        <a:t> </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700">
                          <a:effectLst/>
                          <a:latin typeface="Calibri" panose="020F0502020204030204" pitchFamily="34" charset="0"/>
                        </a:rPr>
                        <a:t>In-App Initiative &amp; Action Planning </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96581273"/>
                  </a:ext>
                </a:extLst>
              </a:tr>
              <a:tr h="343120">
                <a:tc>
                  <a:txBody>
                    <a:bodyPr/>
                    <a:lstStyle/>
                    <a:p>
                      <a:pPr marL="0" marR="0" fontAlgn="t">
                        <a:spcBef>
                          <a:spcPts val="0"/>
                        </a:spcBef>
                        <a:spcAft>
                          <a:spcPts val="0"/>
                        </a:spcAft>
                      </a:pPr>
                      <a:r>
                        <a:rPr lang="en-US" sz="700">
                          <a:solidFill>
                            <a:srgbClr val="FFFFFF"/>
                          </a:solidFill>
                          <a:effectLst/>
                          <a:latin typeface="Calibri" panose="020F0502020204030204" pitchFamily="34" charset="0"/>
                        </a:rPr>
                        <a:t> </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00000"/>
                    </a:solidFill>
                  </a:tcPr>
                </a:tc>
                <a:tc>
                  <a:txBody>
                    <a:bodyPr/>
                    <a:lstStyle/>
                    <a:p>
                      <a:pPr marL="0" marR="0" fontAlgn="t">
                        <a:spcBef>
                          <a:spcPts val="0"/>
                        </a:spcBef>
                        <a:spcAft>
                          <a:spcPts val="0"/>
                        </a:spcAft>
                      </a:pPr>
                      <a:r>
                        <a:rPr lang="en-US" sz="700" b="1">
                          <a:solidFill>
                            <a:srgbClr val="FFFFFF"/>
                          </a:solidFill>
                          <a:effectLst/>
                          <a:latin typeface="Calibri" panose="020F0502020204030204" pitchFamily="34" charset="0"/>
                        </a:rPr>
                        <a:t>PHASE 3: Agile Process &amp; Systems to Manage Performance </a:t>
                      </a:r>
                      <a:endParaRPr lang="en-US" sz="700">
                        <a:solidFill>
                          <a:srgbClr val="FFFFFF"/>
                        </a:solidFill>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00000"/>
                    </a:solidFill>
                  </a:tcPr>
                </a:tc>
                <a:tc>
                  <a:txBody>
                    <a:bodyPr/>
                    <a:lstStyle/>
                    <a:p>
                      <a:pPr marL="0" marR="0" fontAlgn="t">
                        <a:spcBef>
                          <a:spcPts val="0"/>
                        </a:spcBef>
                        <a:spcAft>
                          <a:spcPts val="0"/>
                        </a:spcAft>
                      </a:pPr>
                      <a:r>
                        <a:rPr lang="en-US" sz="700" dirty="0">
                          <a:solidFill>
                            <a:srgbClr val="FFFFFF"/>
                          </a:solidFill>
                          <a:effectLst/>
                          <a:latin typeface="Calibri" panose="020F0502020204030204" pitchFamily="34" charset="0"/>
                        </a:rPr>
                        <a:t> </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00000"/>
                    </a:solidFill>
                  </a:tcPr>
                </a:tc>
                <a:extLst>
                  <a:ext uri="{0D108BD9-81ED-4DB2-BD59-A6C34878D82A}">
                    <a16:rowId xmlns:a16="http://schemas.microsoft.com/office/drawing/2014/main" val="2543246137"/>
                  </a:ext>
                </a:extLst>
              </a:tr>
              <a:tr h="343120">
                <a:tc>
                  <a:txBody>
                    <a:bodyPr/>
                    <a:lstStyle/>
                    <a:p>
                      <a:pPr marL="0" marR="0" fontAlgn="t">
                        <a:spcBef>
                          <a:spcPts val="0"/>
                        </a:spcBef>
                        <a:spcAft>
                          <a:spcPts val="0"/>
                        </a:spcAft>
                      </a:pPr>
                      <a:r>
                        <a:rPr lang="en-US" sz="700" dirty="0">
                          <a:effectLst/>
                          <a:latin typeface="Calibri" panose="020F0502020204030204" pitchFamily="34" charset="0"/>
                        </a:rPr>
                        <a:t>June</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700" dirty="0">
                          <a:effectLst/>
                          <a:latin typeface="Calibri" panose="020F0502020204030204" pitchFamily="34" charset="0"/>
                        </a:rPr>
                        <a:t>Revisit the Management Process &amp; Implementation Schedule</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896265336"/>
                  </a:ext>
                </a:extLst>
              </a:tr>
              <a:tr h="211039">
                <a:tc>
                  <a:txBody>
                    <a:bodyPr/>
                    <a:lstStyle/>
                    <a:p>
                      <a:pPr marL="0" marR="0" fontAlgn="t">
                        <a:spcBef>
                          <a:spcPts val="0"/>
                        </a:spcBef>
                        <a:spcAft>
                          <a:spcPts val="0"/>
                        </a:spcAft>
                      </a:pPr>
                      <a:r>
                        <a:rPr lang="en-US" sz="700" dirty="0">
                          <a:effectLst/>
                          <a:latin typeface="Calibri" panose="020F0502020204030204" pitchFamily="34" charset="0"/>
                        </a:rPr>
                        <a:t>June</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7E6E6"/>
                    </a:solidFill>
                  </a:tcPr>
                </a:tc>
                <a:tc>
                  <a:txBody>
                    <a:bodyPr/>
                    <a:lstStyle/>
                    <a:p>
                      <a:pPr marL="0" marR="0" fontAlgn="t">
                        <a:spcBef>
                          <a:spcPts val="0"/>
                        </a:spcBef>
                        <a:spcAft>
                          <a:spcPts val="0"/>
                        </a:spcAft>
                      </a:pPr>
                      <a:r>
                        <a:rPr lang="en-US" sz="700" b="1" dirty="0">
                          <a:effectLst/>
                          <a:latin typeface="Calibri" panose="020F0502020204030204" pitchFamily="34" charset="0"/>
                        </a:rPr>
                        <a:t>DELIVERABLE: </a:t>
                      </a:r>
                      <a:r>
                        <a:rPr lang="en-US" sz="700" dirty="0">
                          <a:effectLst/>
                          <a:latin typeface="Calibri" panose="020F0502020204030204" pitchFamily="34" charset="0"/>
                        </a:rPr>
                        <a:t>Management Process Playbook </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7E6E6"/>
                    </a:solidFill>
                  </a:tcPr>
                </a:tc>
                <a:tc>
                  <a:txBody>
                    <a:bodyPr/>
                    <a:lstStyle/>
                    <a:p>
                      <a:pPr marL="0" marR="0" fontAlgn="t">
                        <a:spcBef>
                          <a:spcPts val="0"/>
                        </a:spcBef>
                        <a:spcAft>
                          <a:spcPts val="0"/>
                        </a:spcAft>
                      </a:pP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7E6E6"/>
                    </a:solidFill>
                  </a:tcPr>
                </a:tc>
                <a:extLst>
                  <a:ext uri="{0D108BD9-81ED-4DB2-BD59-A6C34878D82A}">
                    <a16:rowId xmlns:a16="http://schemas.microsoft.com/office/drawing/2014/main" val="3868488595"/>
                  </a:ext>
                </a:extLst>
              </a:tr>
              <a:tr h="211039">
                <a:tc>
                  <a:txBody>
                    <a:bodyPr/>
                    <a:lstStyle/>
                    <a:p>
                      <a:pPr marL="0" marR="0" fontAlgn="t">
                        <a:spcBef>
                          <a:spcPts val="0"/>
                        </a:spcBef>
                        <a:spcAft>
                          <a:spcPts val="0"/>
                        </a:spcAft>
                      </a:pP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7E6E6"/>
                    </a:solidFill>
                  </a:tcPr>
                </a:tc>
                <a:tc>
                  <a:txBody>
                    <a:bodyPr/>
                    <a:lstStyle/>
                    <a:p>
                      <a:pPr marL="0" marR="0" fontAlgn="t">
                        <a:spcBef>
                          <a:spcPts val="0"/>
                        </a:spcBef>
                        <a:spcAft>
                          <a:spcPts val="0"/>
                        </a:spcAft>
                      </a:pPr>
                      <a:r>
                        <a:rPr lang="en-US" sz="700" dirty="0">
                          <a:effectLst/>
                          <a:latin typeface="Calibri" panose="020F0502020204030204" pitchFamily="34" charset="0"/>
                        </a:rPr>
                        <a:t>Team Training</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7E6E6"/>
                    </a:solidFill>
                  </a:tcPr>
                </a:tc>
                <a:tc>
                  <a:txBody>
                    <a:bodyPr/>
                    <a:lstStyle/>
                    <a:p>
                      <a:pPr marL="0" marR="0" fontAlgn="t">
                        <a:spcBef>
                          <a:spcPts val="0"/>
                        </a:spcBef>
                        <a:spcAft>
                          <a:spcPts val="0"/>
                        </a:spcAft>
                      </a:pP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7E6E6"/>
                    </a:solidFill>
                  </a:tcPr>
                </a:tc>
                <a:extLst>
                  <a:ext uri="{0D108BD9-81ED-4DB2-BD59-A6C34878D82A}">
                    <a16:rowId xmlns:a16="http://schemas.microsoft.com/office/drawing/2014/main" val="3708422503"/>
                  </a:ext>
                </a:extLst>
              </a:tr>
              <a:tr h="211039">
                <a:tc>
                  <a:txBody>
                    <a:bodyPr/>
                    <a:lstStyle/>
                    <a:p>
                      <a:pPr marL="0" marR="0" fontAlgn="t">
                        <a:spcBef>
                          <a:spcPts val="0"/>
                        </a:spcBef>
                        <a:spcAft>
                          <a:spcPts val="0"/>
                        </a:spcAft>
                      </a:pP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7E6E6"/>
                    </a:solidFill>
                  </a:tcPr>
                </a:tc>
                <a:tc>
                  <a:txBody>
                    <a:bodyPr/>
                    <a:lstStyle/>
                    <a:p>
                      <a:pPr marL="0" marR="0" fontAlgn="t">
                        <a:spcBef>
                          <a:spcPts val="0"/>
                        </a:spcBef>
                        <a:spcAft>
                          <a:spcPts val="0"/>
                        </a:spcAft>
                      </a:pPr>
                      <a:r>
                        <a:rPr lang="en-US" sz="700" dirty="0">
                          <a:effectLst/>
                          <a:latin typeface="Calibri" panose="020F0502020204030204" pitchFamily="34" charset="0"/>
                        </a:rPr>
                        <a:t>Monthly Review</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7E6E6"/>
                    </a:solidFill>
                  </a:tcPr>
                </a:tc>
                <a:tc>
                  <a:txBody>
                    <a:bodyPr/>
                    <a:lstStyle/>
                    <a:p>
                      <a:pPr marL="0" marR="0" fontAlgn="t">
                        <a:spcBef>
                          <a:spcPts val="0"/>
                        </a:spcBef>
                        <a:spcAft>
                          <a:spcPts val="0"/>
                        </a:spcAft>
                      </a:pP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7E6E6"/>
                    </a:solidFill>
                  </a:tcPr>
                </a:tc>
                <a:extLst>
                  <a:ext uri="{0D108BD9-81ED-4DB2-BD59-A6C34878D82A}">
                    <a16:rowId xmlns:a16="http://schemas.microsoft.com/office/drawing/2014/main" val="1665963839"/>
                  </a:ext>
                </a:extLst>
              </a:tr>
              <a:tr h="430876">
                <a:tc>
                  <a:txBody>
                    <a:bodyPr/>
                    <a:lstStyle/>
                    <a:p>
                      <a:pPr marL="0" marR="0" fontAlgn="t">
                        <a:spcBef>
                          <a:spcPts val="0"/>
                        </a:spcBef>
                        <a:spcAft>
                          <a:spcPts val="0"/>
                        </a:spcAft>
                      </a:pP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7E6E6"/>
                    </a:solidFill>
                  </a:tcPr>
                </a:tc>
                <a:tc>
                  <a:txBody>
                    <a:bodyPr/>
                    <a:lstStyle/>
                    <a:p>
                      <a:pPr marL="0" marR="0" fontAlgn="t">
                        <a:spcBef>
                          <a:spcPts val="0"/>
                        </a:spcBef>
                        <a:spcAft>
                          <a:spcPts val="0"/>
                        </a:spcAft>
                      </a:pPr>
                      <a:r>
                        <a:rPr lang="en-US" sz="700" dirty="0">
                          <a:effectLst/>
                          <a:latin typeface="Calibri" panose="020F0502020204030204" pitchFamily="34" charset="0"/>
                        </a:rPr>
                        <a:t>Monthly Review</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7E6E6"/>
                    </a:solidFill>
                  </a:tcPr>
                </a:tc>
                <a:tc>
                  <a:txBody>
                    <a:bodyPr/>
                    <a:lstStyle/>
                    <a:p>
                      <a:pPr marL="0" marR="0" fontAlgn="t">
                        <a:spcBef>
                          <a:spcPts val="0"/>
                        </a:spcBef>
                        <a:spcAft>
                          <a:spcPts val="0"/>
                        </a:spcAft>
                      </a:pP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7E6E6"/>
                    </a:solidFill>
                  </a:tcPr>
                </a:tc>
                <a:extLst>
                  <a:ext uri="{0D108BD9-81ED-4DB2-BD59-A6C34878D82A}">
                    <a16:rowId xmlns:a16="http://schemas.microsoft.com/office/drawing/2014/main" val="1638160088"/>
                  </a:ext>
                </a:extLst>
              </a:tr>
              <a:tr h="211039">
                <a:tc>
                  <a:txBody>
                    <a:bodyPr/>
                    <a:lstStyle/>
                    <a:p>
                      <a:pPr marL="0" marR="0" fontAlgn="t">
                        <a:spcBef>
                          <a:spcPts val="0"/>
                        </a:spcBef>
                        <a:spcAft>
                          <a:spcPts val="0"/>
                        </a:spcAft>
                      </a:pP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7E6E6"/>
                    </a:solidFill>
                  </a:tcPr>
                </a:tc>
                <a:tc>
                  <a:txBody>
                    <a:bodyPr/>
                    <a:lstStyle/>
                    <a:p>
                      <a:pPr marL="0" marR="0" fontAlgn="t">
                        <a:spcBef>
                          <a:spcPts val="0"/>
                        </a:spcBef>
                        <a:spcAft>
                          <a:spcPts val="0"/>
                        </a:spcAft>
                      </a:pPr>
                      <a:r>
                        <a:rPr lang="en-US" sz="700" dirty="0">
                          <a:effectLst/>
                          <a:latin typeface="Calibri" panose="020F0502020204030204" pitchFamily="34" charset="0"/>
                        </a:rPr>
                        <a:t>Quarterly Review</a:t>
                      </a: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7E6E6"/>
                    </a:solidFill>
                  </a:tcPr>
                </a:tc>
                <a:tc>
                  <a:txBody>
                    <a:bodyPr/>
                    <a:lstStyle/>
                    <a:p>
                      <a:pPr marL="0" marR="0" fontAlgn="t">
                        <a:spcBef>
                          <a:spcPts val="0"/>
                        </a:spcBef>
                        <a:spcAft>
                          <a:spcPts val="0"/>
                        </a:spcAft>
                      </a:pPr>
                      <a:endParaRPr lang="en-US" sz="700" dirty="0">
                        <a:effectLst/>
                        <a:latin typeface="Calibri" panose="020F0502020204030204" pitchFamily="34" charset="0"/>
                      </a:endParaRPr>
                    </a:p>
                  </a:txBody>
                  <a:tcPr marL="31887" marR="31887" marT="31887" marB="3188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7E6E6"/>
                    </a:solidFill>
                  </a:tcPr>
                </a:tc>
                <a:extLst>
                  <a:ext uri="{0D108BD9-81ED-4DB2-BD59-A6C34878D82A}">
                    <a16:rowId xmlns:a16="http://schemas.microsoft.com/office/drawing/2014/main" val="3040104380"/>
                  </a:ext>
                </a:extLst>
              </a:tr>
            </a:tbl>
          </a:graphicData>
        </a:graphic>
      </p:graphicFrame>
      <p:sp>
        <p:nvSpPr>
          <p:cNvPr id="8" name="Title 7">
            <a:extLst>
              <a:ext uri="{FF2B5EF4-FFF2-40B4-BE49-F238E27FC236}">
                <a16:creationId xmlns:a16="http://schemas.microsoft.com/office/drawing/2014/main" id="{626D4E86-AF51-4B32-9942-DE012C47AC04}"/>
              </a:ext>
            </a:extLst>
          </p:cNvPr>
          <p:cNvSpPr>
            <a:spLocks noGrp="1"/>
          </p:cNvSpPr>
          <p:nvPr>
            <p:ph type="title"/>
          </p:nvPr>
        </p:nvSpPr>
        <p:spPr>
          <a:xfrm>
            <a:off x="706316" y="450463"/>
            <a:ext cx="10515600" cy="793750"/>
          </a:xfrm>
        </p:spPr>
        <p:txBody>
          <a:bodyPr/>
          <a:lstStyle/>
          <a:p>
            <a:r>
              <a:rPr lang="en-US" dirty="0"/>
              <a:t>Project Plan </a:t>
            </a:r>
          </a:p>
        </p:txBody>
      </p:sp>
      <p:sp>
        <p:nvSpPr>
          <p:cNvPr id="7" name="Slide Number Placeholder 6">
            <a:extLst>
              <a:ext uri="{FF2B5EF4-FFF2-40B4-BE49-F238E27FC236}">
                <a16:creationId xmlns:a16="http://schemas.microsoft.com/office/drawing/2014/main" id="{978EEED9-B0E3-47BC-994F-1054F3235458}"/>
              </a:ext>
            </a:extLst>
          </p:cNvPr>
          <p:cNvSpPr>
            <a:spLocks noGrp="1"/>
          </p:cNvSpPr>
          <p:nvPr>
            <p:ph type="sldNum" sz="quarter" idx="4"/>
          </p:nvPr>
        </p:nvSpPr>
        <p:spPr>
          <a:xfrm>
            <a:off x="8610600" y="6356350"/>
            <a:ext cx="2971800" cy="365125"/>
          </a:xfrm>
        </p:spPr>
        <p:txBody>
          <a:bodyPr/>
          <a:lstStyle/>
          <a:p>
            <a:fld id="{C4571D8C-3DF3-4B67-A3E0-450A9EE530C4}" type="slidenum">
              <a:rPr lang="en-US" smtClean="0"/>
              <a:pPr/>
              <a:t>25</a:t>
            </a:fld>
            <a:endParaRPr lang="en-US" dirty="0"/>
          </a:p>
        </p:txBody>
      </p:sp>
    </p:spTree>
    <p:extLst>
      <p:ext uri="{BB962C8B-B14F-4D97-AF65-F5344CB8AC3E}">
        <p14:creationId xmlns:p14="http://schemas.microsoft.com/office/powerpoint/2010/main" val="448283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A606C4-1FE1-644C-AA4D-4ACF688D4BCC}"/>
              </a:ext>
            </a:extLst>
          </p:cNvPr>
          <p:cNvSpPr>
            <a:spLocks noGrp="1"/>
          </p:cNvSpPr>
          <p:nvPr>
            <p:ph sz="half" idx="2"/>
          </p:nvPr>
        </p:nvSpPr>
        <p:spPr>
          <a:xfrm>
            <a:off x="3862660" y="1241804"/>
            <a:ext cx="3594781" cy="4897098"/>
          </a:xfrm>
        </p:spPr>
        <p:txBody>
          <a:bodyPr/>
          <a:lstStyle/>
          <a:p>
            <a:pPr fontAlgn="ctr">
              <a:spcAft>
                <a:spcPts val="600"/>
              </a:spcAft>
            </a:pPr>
            <a:r>
              <a:rPr lang="en-GB" sz="1800" dirty="0">
                <a:latin typeface="Arial" panose="020B0604020202020204" pitchFamily="34" charset="0"/>
                <a:cs typeface="Arial" panose="020B0604020202020204" pitchFamily="34" charset="0"/>
              </a:rPr>
              <a:t>Co-build a plan that is </a:t>
            </a:r>
            <a:r>
              <a:rPr lang="en-GB" sz="1800" dirty="0"/>
              <a:t>ready to support the client’s expectations supporting frequency of performance updates and agile plan adaptation</a:t>
            </a:r>
            <a:endParaRPr lang="en-GB" sz="1800" dirty="0">
              <a:latin typeface="Arial" panose="020B0604020202020204" pitchFamily="34" charset="0"/>
              <a:cs typeface="Arial" panose="020B0604020202020204" pitchFamily="34" charset="0"/>
            </a:endParaRPr>
          </a:p>
          <a:p>
            <a:pPr fontAlgn="ctr">
              <a:spcAft>
                <a:spcPts val="600"/>
              </a:spcAft>
            </a:pPr>
            <a:r>
              <a:rPr lang="en-GB" sz="1800" dirty="0">
                <a:latin typeface="Arial" panose="020B0604020202020204" pitchFamily="34" charset="0"/>
                <a:cs typeface="Arial" panose="020B0604020202020204" pitchFamily="34" charset="0"/>
              </a:rPr>
              <a:t>Align leadership on agreed upon staff expectations</a:t>
            </a:r>
          </a:p>
          <a:p>
            <a:pPr>
              <a:spcAft>
                <a:spcPts val="600"/>
              </a:spcAft>
            </a:pPr>
            <a:r>
              <a:rPr lang="en-US" sz="1800" dirty="0">
                <a:latin typeface="Arial" panose="020B0604020202020204" pitchFamily="34" charset="0"/>
                <a:cs typeface="Arial" panose="020B0604020202020204" pitchFamily="34" charset="0"/>
              </a:rPr>
              <a:t>Gain executive sponsorship</a:t>
            </a:r>
          </a:p>
          <a:p>
            <a:pPr>
              <a:spcAft>
                <a:spcPts val="600"/>
              </a:spcAft>
            </a:pPr>
            <a:r>
              <a:rPr lang="en-US" sz="1800" dirty="0"/>
              <a:t>Identify internal client advocate who will own the process and become an expert in using the tool. </a:t>
            </a:r>
            <a:endParaRPr lang="en-US" sz="1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4BECDD6-C50A-0A4F-9926-F90EFAB1DA39}"/>
              </a:ext>
            </a:extLst>
          </p:cNvPr>
          <p:cNvSpPr>
            <a:spLocks noGrp="1"/>
          </p:cNvSpPr>
          <p:nvPr>
            <p:ph sz="quarter" idx="4"/>
          </p:nvPr>
        </p:nvSpPr>
        <p:spPr>
          <a:xfrm>
            <a:off x="7868658" y="1239274"/>
            <a:ext cx="3717758" cy="4917091"/>
          </a:xfrm>
        </p:spPr>
        <p:txBody>
          <a:bodyPr/>
          <a:lstStyle/>
          <a:p>
            <a:r>
              <a:rPr lang="en-US" sz="1800" dirty="0">
                <a:solidFill>
                  <a:srgbClr val="47464E"/>
                </a:solidFill>
                <a:latin typeface="Arial" panose="020B0604020202020204" pitchFamily="34" charset="0"/>
                <a:cs typeface="Arial" panose="020B0604020202020204" pitchFamily="34" charset="0"/>
              </a:rPr>
              <a:t>Enable plan building to drive execution of the Strategic Performance Cycle.</a:t>
            </a:r>
          </a:p>
          <a:p>
            <a:r>
              <a:rPr lang="en-US" sz="1800" dirty="0">
                <a:solidFill>
                  <a:srgbClr val="47464E"/>
                </a:solidFill>
                <a:latin typeface="Arial" panose="020B0604020202020204" pitchFamily="34" charset="0"/>
                <a:cs typeface="Arial" panose="020B0604020202020204" pitchFamily="34" charset="0"/>
              </a:rPr>
              <a:t>Ensure roll-out, adoption, and continuous management and adaption </a:t>
            </a:r>
            <a:r>
              <a:rPr lang="en-US" sz="1800" dirty="0"/>
              <a:t>becomes an operational process. </a:t>
            </a:r>
          </a:p>
          <a:p>
            <a:r>
              <a:rPr lang="en-US" sz="1800" dirty="0">
                <a:solidFill>
                  <a:srgbClr val="47464E"/>
                </a:solidFill>
                <a:latin typeface="Arial" panose="020B0604020202020204" pitchFamily="34" charset="0"/>
                <a:cs typeface="Arial" panose="020B0604020202020204" pitchFamily="34" charset="0"/>
              </a:rPr>
              <a:t>Identify opportunities to </a:t>
            </a:r>
            <a:r>
              <a:rPr lang="en-US" sz="1800" dirty="0"/>
              <a:t>deliver incremental, value-added services</a:t>
            </a:r>
            <a:endParaRPr lang="en-US" sz="1800" dirty="0">
              <a:solidFill>
                <a:srgbClr val="47464E"/>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D4B2E98D-5EC3-D84A-832A-C386ADB8F52A}"/>
              </a:ext>
            </a:extLst>
          </p:cNvPr>
          <p:cNvSpPr>
            <a:spLocks noGrp="1"/>
          </p:cNvSpPr>
          <p:nvPr>
            <p:ph type="body" idx="13"/>
          </p:nvPr>
        </p:nvSpPr>
        <p:spPr>
          <a:xfrm>
            <a:off x="3862659" y="688363"/>
            <a:ext cx="3594782" cy="423320"/>
          </a:xfrm>
        </p:spPr>
        <p:txBody>
          <a:bodyPr/>
          <a:lstStyle/>
          <a:p>
            <a:r>
              <a:rPr lang="en-US" sz="2200" dirty="0">
                <a:latin typeface="Arial" panose="020B0604020202020204" pitchFamily="34" charset="0"/>
                <a:cs typeface="Arial" panose="020B0604020202020204" pitchFamily="34" charset="0"/>
              </a:rPr>
              <a:t>Client Outcomes</a:t>
            </a:r>
          </a:p>
        </p:txBody>
      </p:sp>
      <p:sp>
        <p:nvSpPr>
          <p:cNvPr id="5" name="Text Placeholder 4">
            <a:extLst>
              <a:ext uri="{FF2B5EF4-FFF2-40B4-BE49-F238E27FC236}">
                <a16:creationId xmlns:a16="http://schemas.microsoft.com/office/drawing/2014/main" id="{8D9D91FC-6C4B-A846-BBF7-55B10D91678D}"/>
              </a:ext>
            </a:extLst>
          </p:cNvPr>
          <p:cNvSpPr>
            <a:spLocks noGrp="1"/>
          </p:cNvSpPr>
          <p:nvPr>
            <p:ph type="body" idx="1"/>
          </p:nvPr>
        </p:nvSpPr>
        <p:spPr>
          <a:xfrm>
            <a:off x="7868250" y="670433"/>
            <a:ext cx="3716619" cy="441250"/>
          </a:xfrm>
        </p:spPr>
        <p:txBody>
          <a:bodyPr/>
          <a:lstStyle/>
          <a:p>
            <a:r>
              <a:rPr lang="en-US" sz="2200" dirty="0">
                <a:latin typeface="Arial" panose="020B0604020202020204" pitchFamily="34" charset="0"/>
                <a:cs typeface="Arial" panose="020B0604020202020204" pitchFamily="34" charset="0"/>
              </a:rPr>
              <a:t>Purpose of this Evaluation</a:t>
            </a:r>
          </a:p>
        </p:txBody>
      </p:sp>
      <p:sp>
        <p:nvSpPr>
          <p:cNvPr id="7" name="Slide Number Placeholder 6">
            <a:extLst>
              <a:ext uri="{FF2B5EF4-FFF2-40B4-BE49-F238E27FC236}">
                <a16:creationId xmlns:a16="http://schemas.microsoft.com/office/drawing/2014/main" id="{8545D1A4-AA28-4A43-B245-D50C1571DCFC}"/>
              </a:ext>
            </a:extLst>
          </p:cNvPr>
          <p:cNvSpPr>
            <a:spLocks noGrp="1"/>
          </p:cNvSpPr>
          <p:nvPr>
            <p:ph type="sldNum" sz="quarter" idx="14"/>
          </p:nvPr>
        </p:nvSpPr>
        <p:spPr>
          <a:xfrm>
            <a:off x="8610600" y="6356350"/>
            <a:ext cx="2971800" cy="365125"/>
          </a:xfrm>
        </p:spPr>
        <p:txBody>
          <a:bodyPr/>
          <a:lstStyle/>
          <a:p>
            <a:fld id="{C4571D8C-3DF3-4B67-A3E0-450A9EE530C4}" type="slidenum">
              <a:rPr lang="en-US" smtClean="0"/>
              <a:pPr/>
              <a:t>3</a:t>
            </a:fld>
            <a:endParaRPr lang="en-US" dirty="0"/>
          </a:p>
        </p:txBody>
      </p:sp>
      <p:sp>
        <p:nvSpPr>
          <p:cNvPr id="6" name="Title 5">
            <a:extLst>
              <a:ext uri="{FF2B5EF4-FFF2-40B4-BE49-F238E27FC236}">
                <a16:creationId xmlns:a16="http://schemas.microsoft.com/office/drawing/2014/main" id="{0EE9A8B0-3BC0-024D-817E-2DE297AA55A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Overview</a:t>
            </a:r>
          </a:p>
        </p:txBody>
      </p:sp>
    </p:spTree>
    <p:extLst>
      <p:ext uri="{BB962C8B-B14F-4D97-AF65-F5344CB8AC3E}">
        <p14:creationId xmlns:p14="http://schemas.microsoft.com/office/powerpoint/2010/main" val="3625254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F770BD38-FCF5-4CED-9F59-8B86575EE802}"/>
              </a:ext>
            </a:extLst>
          </p:cNvPr>
          <p:cNvSpPr>
            <a:spLocks noGrp="1"/>
          </p:cNvSpPr>
          <p:nvPr>
            <p:ph sz="half" idx="2"/>
          </p:nvPr>
        </p:nvSpPr>
        <p:spPr>
          <a:xfrm>
            <a:off x="3862660" y="685800"/>
            <a:ext cx="3594781" cy="5468470"/>
          </a:xfrm>
        </p:spPr>
        <p:txBody>
          <a:bodyPr/>
          <a:lstStyle/>
          <a:p>
            <a:pPr marL="0" indent="0">
              <a:lnSpc>
                <a:spcPct val="100000"/>
              </a:lnSpc>
              <a:spcBef>
                <a:spcPts val="900"/>
              </a:spcBef>
              <a:spcAft>
                <a:spcPts val="900"/>
              </a:spcAft>
              <a:buNone/>
            </a:pPr>
            <a:r>
              <a:rPr lang="en-US" sz="2200" b="1" dirty="0">
                <a:latin typeface="Arial" panose="020B0604020202020204" pitchFamily="34" charset="0"/>
                <a:cs typeface="Arial" panose="020B0604020202020204" pitchFamily="34" charset="0"/>
              </a:rPr>
              <a:t>Strategic Foundation &amp; Direction </a:t>
            </a:r>
          </a:p>
          <a:p>
            <a:pPr marL="295275" indent="-295275">
              <a:lnSpc>
                <a:spcPct val="100000"/>
              </a:lnSpc>
              <a:spcBef>
                <a:spcPts val="300"/>
              </a:spcBef>
              <a:spcAft>
                <a:spcPts val="900"/>
              </a:spcAft>
              <a:buClr>
                <a:srgbClr val="16B896"/>
              </a:buClr>
              <a:buFont typeface="Wingdings" pitchFamily="2" charset="2"/>
              <a:buChar char="ü"/>
            </a:pPr>
            <a:r>
              <a:rPr lang="en-US" sz="1800" dirty="0">
                <a:latin typeface="Arial" panose="020B0604020202020204" pitchFamily="34" charset="0"/>
                <a:cs typeface="Arial" panose="020B0604020202020204" pitchFamily="34" charset="0"/>
              </a:rPr>
              <a:t> Mission</a:t>
            </a:r>
          </a:p>
          <a:p>
            <a:pPr marL="295275" indent="-295275">
              <a:lnSpc>
                <a:spcPct val="100000"/>
              </a:lnSpc>
              <a:spcBef>
                <a:spcPts val="900"/>
              </a:spcBef>
              <a:spcAft>
                <a:spcPts val="1200"/>
              </a:spcAft>
              <a:buClr>
                <a:srgbClr val="16B896"/>
              </a:buClr>
              <a:buFont typeface="Wingdings" pitchFamily="2" charset="2"/>
              <a:buChar char="ü"/>
            </a:pPr>
            <a:r>
              <a:rPr lang="en-US" sz="1800" dirty="0">
                <a:latin typeface="Arial" panose="020B0604020202020204" pitchFamily="34" charset="0"/>
                <a:cs typeface="Arial" panose="020B0604020202020204" pitchFamily="34" charset="0"/>
              </a:rPr>
              <a:t> Core Values</a:t>
            </a:r>
          </a:p>
          <a:p>
            <a:pPr marL="295275" indent="-295275">
              <a:lnSpc>
                <a:spcPct val="100000"/>
              </a:lnSpc>
              <a:spcBef>
                <a:spcPts val="900"/>
              </a:spcBef>
              <a:spcAft>
                <a:spcPts val="1200"/>
              </a:spcAft>
              <a:buClr>
                <a:srgbClr val="16B896"/>
              </a:buClr>
              <a:buFont typeface="Wingdings" pitchFamily="2" charset="2"/>
              <a:buChar char="ü"/>
            </a:pPr>
            <a:r>
              <a:rPr lang="en-US" sz="1800" dirty="0"/>
              <a:t> </a:t>
            </a:r>
            <a:r>
              <a:rPr lang="en-US" sz="1800" dirty="0">
                <a:latin typeface="Arial" panose="020B0604020202020204" pitchFamily="34" charset="0"/>
                <a:cs typeface="Arial" panose="020B0604020202020204" pitchFamily="34" charset="0"/>
              </a:rPr>
              <a:t>Vision</a:t>
            </a:r>
          </a:p>
          <a:p>
            <a:pPr>
              <a:lnSpc>
                <a:spcPct val="100000"/>
              </a:lnSpc>
              <a:spcBef>
                <a:spcPts val="900"/>
              </a:spcBef>
              <a:spcAft>
                <a:spcPts val="1200"/>
              </a:spcAft>
              <a:buClr>
                <a:srgbClr val="19B897"/>
              </a:buClr>
              <a:buFont typeface="Wingdings" pitchFamily="2" charset="2"/>
              <a:buChar char="ü"/>
            </a:pPr>
            <a:r>
              <a:rPr lang="en-US" sz="1800" dirty="0">
                <a:latin typeface="Arial" panose="020B0604020202020204" pitchFamily="34" charset="0"/>
                <a:cs typeface="Arial" panose="020B0604020202020204" pitchFamily="34" charset="0"/>
              </a:rPr>
              <a:t>  Strategic Objectives/Priorities </a:t>
            </a:r>
          </a:p>
          <a:p>
            <a:pPr marL="0" indent="0">
              <a:lnSpc>
                <a:spcPct val="100000"/>
              </a:lnSpc>
              <a:spcBef>
                <a:spcPts val="1800"/>
              </a:spcBef>
              <a:spcAft>
                <a:spcPts val="900"/>
              </a:spcAft>
              <a:buNone/>
            </a:pPr>
            <a:r>
              <a:rPr lang="en-US" sz="2200" b="1" dirty="0">
                <a:latin typeface="Arial" panose="020B0604020202020204" pitchFamily="34" charset="0"/>
                <a:cs typeface="Arial" panose="020B0604020202020204" pitchFamily="34" charset="0"/>
              </a:rPr>
              <a:t>Plan</a:t>
            </a:r>
            <a:r>
              <a:rPr lang="en-US" sz="2400" b="1" dirty="0">
                <a:latin typeface="Arial" panose="020B0604020202020204" pitchFamily="34" charset="0"/>
                <a:cs typeface="Arial" panose="020B0604020202020204" pitchFamily="34" charset="0"/>
              </a:rPr>
              <a:t> </a:t>
            </a:r>
          </a:p>
          <a:p>
            <a:pPr>
              <a:lnSpc>
                <a:spcPct val="100000"/>
              </a:lnSpc>
              <a:spcBef>
                <a:spcPts val="900"/>
              </a:spcBef>
              <a:spcAft>
                <a:spcPts val="900"/>
              </a:spcAft>
              <a:buClr>
                <a:srgbClr val="71D1BC"/>
              </a:buClr>
              <a:buFont typeface="Wingdings" pitchFamily="2" charset="2"/>
              <a:buChar char="ü"/>
            </a:pPr>
            <a:r>
              <a:rPr lang="en-US" sz="1800" dirty="0"/>
              <a:t>Plan Architecture</a:t>
            </a:r>
          </a:p>
          <a:p>
            <a:pPr>
              <a:lnSpc>
                <a:spcPct val="100000"/>
              </a:lnSpc>
              <a:spcBef>
                <a:spcPts val="900"/>
              </a:spcBef>
              <a:spcAft>
                <a:spcPts val="900"/>
              </a:spcAft>
              <a:buClr>
                <a:srgbClr val="71D1BC"/>
              </a:buClr>
              <a:buFont typeface="Wingdings" pitchFamily="2" charset="2"/>
              <a:buChar char="ü"/>
            </a:pPr>
            <a:r>
              <a:rPr lang="en-US" sz="1800" dirty="0"/>
              <a:t>Measures &amp; EOY Targets</a:t>
            </a:r>
          </a:p>
          <a:p>
            <a:pPr>
              <a:lnSpc>
                <a:spcPct val="100000"/>
              </a:lnSpc>
              <a:spcBef>
                <a:spcPts val="900"/>
              </a:spcBef>
              <a:spcAft>
                <a:spcPts val="900"/>
              </a:spcAft>
              <a:buClr>
                <a:srgbClr val="71D1BC"/>
              </a:buClr>
              <a:buFont typeface="Wingdings" pitchFamily="2" charset="2"/>
              <a:buChar char="ü"/>
            </a:pPr>
            <a:r>
              <a:rPr lang="en-US" sz="1800" dirty="0"/>
              <a:t>Goal Owners</a:t>
            </a:r>
          </a:p>
          <a:p>
            <a:pPr>
              <a:lnSpc>
                <a:spcPct val="100000"/>
              </a:lnSpc>
              <a:spcBef>
                <a:spcPts val="900"/>
              </a:spcBef>
              <a:spcAft>
                <a:spcPts val="900"/>
              </a:spcAft>
              <a:buClr>
                <a:srgbClr val="71D1BC"/>
              </a:buClr>
              <a:buFont typeface="Wingdings" pitchFamily="2" charset="2"/>
              <a:buChar char="ü"/>
            </a:pPr>
            <a:r>
              <a:rPr lang="en-US" sz="1800" dirty="0">
                <a:latin typeface="Arial" panose="020B0604020202020204" pitchFamily="34" charset="0"/>
                <a:cs typeface="Arial" panose="020B0604020202020204" pitchFamily="34" charset="0"/>
              </a:rPr>
              <a:t>Performance Process </a:t>
            </a:r>
            <a:r>
              <a:rPr lang="en-US" sz="1800" dirty="0"/>
              <a:t>Expectations</a:t>
            </a:r>
          </a:p>
          <a:p>
            <a:pPr>
              <a:lnSpc>
                <a:spcPct val="100000"/>
              </a:lnSpc>
              <a:spcBef>
                <a:spcPts val="900"/>
              </a:spcBef>
              <a:spcAft>
                <a:spcPts val="900"/>
              </a:spcAft>
              <a:buClr>
                <a:srgbClr val="71D1BC"/>
              </a:buClr>
              <a:buFont typeface="Wingdings" pitchFamily="2" charset="2"/>
              <a:buChar char="ü"/>
            </a:pPr>
            <a:r>
              <a:rPr lang="en-US" sz="1800" dirty="0">
                <a:latin typeface="Arial" panose="020B0604020202020204" pitchFamily="34" charset="0"/>
                <a:cs typeface="Arial" panose="020B0604020202020204" pitchFamily="34" charset="0"/>
              </a:rPr>
              <a:t>Frequency of Plan Refreshes</a:t>
            </a:r>
          </a:p>
          <a:p>
            <a:pPr marL="0" indent="0">
              <a:lnSpc>
                <a:spcPct val="100000"/>
              </a:lnSpc>
              <a:spcBef>
                <a:spcPts val="900"/>
              </a:spcBef>
              <a:spcAft>
                <a:spcPts val="900"/>
              </a:spcAft>
              <a:buNone/>
            </a:pPr>
            <a:endParaRPr lang="en-US" sz="2400" b="1" dirty="0">
              <a:latin typeface="Arial" panose="020B0604020202020204" pitchFamily="34" charset="0"/>
              <a:cs typeface="Arial" panose="020B0604020202020204" pitchFamily="34" charset="0"/>
            </a:endParaRPr>
          </a:p>
          <a:p>
            <a:pPr marL="457200" indent="-457200">
              <a:lnSpc>
                <a:spcPct val="100000"/>
              </a:lnSpc>
              <a:spcBef>
                <a:spcPts val="900"/>
              </a:spcBef>
              <a:spcAft>
                <a:spcPts val="900"/>
              </a:spcAft>
              <a:buFont typeface="+mj-lt"/>
              <a:buAutoNum type="arabicPeriod"/>
            </a:pPr>
            <a:endParaRPr lang="en-US"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BC5FA14-B447-42A5-A96E-D4EA40361CDC}"/>
              </a:ext>
            </a:extLst>
          </p:cNvPr>
          <p:cNvSpPr>
            <a:spLocks noGrp="1"/>
          </p:cNvSpPr>
          <p:nvPr>
            <p:ph sz="quarter" idx="4"/>
          </p:nvPr>
        </p:nvSpPr>
        <p:spPr>
          <a:xfrm>
            <a:off x="8154784" y="670432"/>
            <a:ext cx="3431631" cy="5485933"/>
          </a:xfrm>
        </p:spPr>
        <p:txBody>
          <a:bodyPr/>
          <a:lstStyle/>
          <a:p>
            <a:pPr marL="0" indent="0">
              <a:buNone/>
            </a:pPr>
            <a:r>
              <a:rPr lang="en-US" sz="2200" b="1" dirty="0">
                <a:solidFill>
                  <a:srgbClr val="C00000"/>
                </a:solidFill>
                <a:latin typeface="Arial" panose="020B0604020202020204" pitchFamily="34" charset="0"/>
                <a:cs typeface="Arial" panose="020B0604020202020204" pitchFamily="34" charset="0"/>
              </a:rPr>
              <a:t>Better to Also Have:</a:t>
            </a:r>
            <a:endParaRPr lang="en-US" sz="2200" dirty="0">
              <a:latin typeface="Arial" panose="020B0604020202020204" pitchFamily="34" charset="0"/>
              <a:cs typeface="Arial" panose="020B0604020202020204" pitchFamily="34" charset="0"/>
            </a:endParaRPr>
          </a:p>
          <a:p>
            <a:pPr>
              <a:buClr>
                <a:srgbClr val="71D1BC"/>
              </a:buClr>
              <a:buFont typeface="Wingdings" pitchFamily="2" charset="2"/>
              <a:buChar char="ü"/>
            </a:pPr>
            <a:r>
              <a:rPr lang="en-US" sz="1800" dirty="0">
                <a:latin typeface="Arial" panose="020B0604020202020204" pitchFamily="34" charset="0"/>
                <a:cs typeface="Arial" panose="020B0604020202020204" pitchFamily="34" charset="0"/>
              </a:rPr>
              <a:t> SWOT</a:t>
            </a:r>
          </a:p>
          <a:p>
            <a:pPr>
              <a:buClr>
                <a:srgbClr val="71D1BC"/>
              </a:buClr>
              <a:buFont typeface="Wingdings" pitchFamily="2" charset="2"/>
              <a:buChar char="ü"/>
            </a:pPr>
            <a:r>
              <a:rPr lang="en-US" sz="1800" dirty="0">
                <a:latin typeface="Arial" panose="020B0604020202020204" pitchFamily="34" charset="0"/>
                <a:cs typeface="Arial" panose="020B0604020202020204" pitchFamily="34" charset="0"/>
              </a:rPr>
              <a:t> Customer Segments</a:t>
            </a:r>
          </a:p>
          <a:p>
            <a:pPr>
              <a:buClr>
                <a:srgbClr val="71D1BC"/>
              </a:buClr>
              <a:buFont typeface="Wingdings" pitchFamily="2" charset="2"/>
              <a:buChar char="ü"/>
            </a:pPr>
            <a:r>
              <a:rPr lang="en-US" sz="1800" dirty="0">
                <a:latin typeface="Arial" panose="020B0604020202020204" pitchFamily="34" charset="0"/>
                <a:cs typeface="Arial" panose="020B0604020202020204" pitchFamily="34" charset="0"/>
              </a:rPr>
              <a:t> Competitive Advantages</a:t>
            </a:r>
          </a:p>
          <a:p>
            <a:pPr>
              <a:buClr>
                <a:srgbClr val="71D1BC"/>
              </a:buClr>
              <a:buFont typeface="Wingdings" pitchFamily="2" charset="2"/>
              <a:buChar char="ü"/>
            </a:pPr>
            <a:r>
              <a:rPr lang="en-US" sz="1800" dirty="0">
                <a:latin typeface="Arial" panose="020B0604020202020204" pitchFamily="34" charset="0"/>
                <a:cs typeface="Arial" panose="020B0604020202020204" pitchFamily="34" charset="0"/>
              </a:rPr>
              <a:t> Strategic Issues </a:t>
            </a:r>
          </a:p>
          <a:p>
            <a:pPr>
              <a:spcAft>
                <a:spcPts val="1200"/>
              </a:spcAft>
              <a:buClr>
                <a:srgbClr val="71D1BC"/>
              </a:buClr>
              <a:buFont typeface="Wingdings" pitchFamily="2" charset="2"/>
              <a:buChar char="ü"/>
            </a:pPr>
            <a:r>
              <a:rPr lang="en-US" sz="1800" dirty="0">
                <a:latin typeface="Arial" panose="020B0604020202020204" pitchFamily="34" charset="0"/>
                <a:cs typeface="Arial" panose="020B0604020202020204" pitchFamily="34" charset="0"/>
              </a:rPr>
              <a:t> Org-Wide Strategies</a:t>
            </a:r>
            <a:endParaRPr lang="en-US" sz="2400" dirty="0">
              <a:latin typeface="Arial" panose="020B0604020202020204" pitchFamily="34" charset="0"/>
              <a:cs typeface="Arial" panose="020B0604020202020204" pitchFamily="34" charset="0"/>
            </a:endParaRPr>
          </a:p>
          <a:p>
            <a:pPr marL="0" indent="0">
              <a:spcBef>
                <a:spcPts val="1800"/>
              </a:spcBef>
              <a:buNone/>
            </a:pPr>
            <a:r>
              <a:rPr lang="en-US" sz="2200" b="1" dirty="0">
                <a:solidFill>
                  <a:srgbClr val="C00000"/>
                </a:solidFill>
                <a:latin typeface="Arial" panose="020B0604020202020204" pitchFamily="34" charset="0"/>
                <a:cs typeface="Arial" panose="020B0604020202020204" pitchFamily="34" charset="0"/>
              </a:rPr>
              <a:t>Optional:</a:t>
            </a:r>
            <a:endParaRPr lang="en-US" sz="2200" b="1" dirty="0">
              <a:latin typeface="Arial" panose="020B0604020202020204" pitchFamily="34" charset="0"/>
              <a:cs typeface="Arial" panose="020B0604020202020204" pitchFamily="34" charset="0"/>
            </a:endParaRPr>
          </a:p>
          <a:p>
            <a:pPr>
              <a:buClr>
                <a:srgbClr val="71D1BC"/>
              </a:buClr>
              <a:buFont typeface="Wingdings" pitchFamily="2" charset="2"/>
              <a:buChar char="ü"/>
            </a:pPr>
            <a:r>
              <a:rPr lang="en-US" sz="1800" dirty="0"/>
              <a:t> Action Items</a:t>
            </a:r>
          </a:p>
          <a:p>
            <a:pPr>
              <a:buClr>
                <a:srgbClr val="71D1BC"/>
              </a:buClr>
              <a:buFont typeface="Wingdings" pitchFamily="2" charset="2"/>
              <a:buChar char="ü"/>
            </a:pPr>
            <a:r>
              <a:rPr lang="en-US" sz="1800" dirty="0"/>
              <a:t> Incremental Targets</a:t>
            </a:r>
          </a:p>
          <a:p>
            <a:pPr marL="0" indent="0">
              <a:buNone/>
            </a:pPr>
            <a:endParaRPr lang="en-US" sz="2400" dirty="0"/>
          </a:p>
          <a:p>
            <a:endParaRPr lang="en-US" sz="2400" dirty="0"/>
          </a:p>
        </p:txBody>
      </p:sp>
      <p:sp>
        <p:nvSpPr>
          <p:cNvPr id="7" name="Slide Number Placeholder 6">
            <a:extLst>
              <a:ext uri="{FF2B5EF4-FFF2-40B4-BE49-F238E27FC236}">
                <a16:creationId xmlns:a16="http://schemas.microsoft.com/office/drawing/2014/main" id="{79E2A0B4-F9E8-420E-8105-6C65A38A7BEC}"/>
              </a:ext>
            </a:extLst>
          </p:cNvPr>
          <p:cNvSpPr>
            <a:spLocks noGrp="1"/>
          </p:cNvSpPr>
          <p:nvPr>
            <p:ph type="sldNum" sz="quarter" idx="14"/>
          </p:nvPr>
        </p:nvSpPr>
        <p:spPr>
          <a:xfrm>
            <a:off x="8610600" y="6356350"/>
            <a:ext cx="2971800" cy="365125"/>
          </a:xfrm>
        </p:spPr>
        <p:txBody>
          <a:bodyPr/>
          <a:lstStyle/>
          <a:p>
            <a:fld id="{C4571D8C-3DF3-4B67-A3E0-450A9EE530C4}" type="slidenum">
              <a:rPr lang="en-US" smtClean="0"/>
              <a:pPr/>
              <a:t>4</a:t>
            </a:fld>
            <a:endParaRPr lang="en-US" dirty="0"/>
          </a:p>
        </p:txBody>
      </p:sp>
      <p:sp>
        <p:nvSpPr>
          <p:cNvPr id="13" name="Title 12">
            <a:extLst>
              <a:ext uri="{FF2B5EF4-FFF2-40B4-BE49-F238E27FC236}">
                <a16:creationId xmlns:a16="http://schemas.microsoft.com/office/drawing/2014/main" id="{C2F12305-B47B-428B-AEAD-18D8D13271E0}"/>
              </a:ext>
            </a:extLst>
          </p:cNvPr>
          <p:cNvSpPr>
            <a:spLocks noGrp="1"/>
          </p:cNvSpPr>
          <p:nvPr>
            <p:ph type="title"/>
          </p:nvPr>
        </p:nvSpPr>
        <p:spPr>
          <a:xfrm>
            <a:off x="609601" y="685800"/>
            <a:ext cx="2291542" cy="1371600"/>
          </a:xfrm>
        </p:spPr>
        <p:txBody>
          <a:bodyPr/>
          <a:lstStyle/>
          <a:p>
            <a:r>
              <a:rPr lang="en-US" dirty="0">
                <a:latin typeface="Arial" panose="020B0604020202020204" pitchFamily="34" charset="0"/>
                <a:cs typeface="Arial" panose="020B0604020202020204" pitchFamily="34" charset="0"/>
              </a:rPr>
              <a:t>Plan Building Basics</a:t>
            </a:r>
          </a:p>
        </p:txBody>
      </p:sp>
      <p:sp>
        <p:nvSpPr>
          <p:cNvPr id="8" name="Text Placeholder 1">
            <a:extLst>
              <a:ext uri="{FF2B5EF4-FFF2-40B4-BE49-F238E27FC236}">
                <a16:creationId xmlns:a16="http://schemas.microsoft.com/office/drawing/2014/main" id="{2CB7D555-6B00-9A4F-B1F0-A797F8512DC0}"/>
              </a:ext>
            </a:extLst>
          </p:cNvPr>
          <p:cNvSpPr txBox="1">
            <a:spLocks/>
          </p:cNvSpPr>
          <p:nvPr/>
        </p:nvSpPr>
        <p:spPr>
          <a:xfrm>
            <a:off x="6384525" y="4313250"/>
            <a:ext cx="5181600" cy="476405"/>
          </a:xfrm>
          <a:prstGeom prst="rect">
            <a:avLst/>
          </a:prstGeom>
        </p:spPr>
        <p:txBody>
          <a:bodyPr vert="horz" lIns="91440" tIns="45720" rIns="91440" bIns="45720" rtlCol="0" anchor="b">
            <a:noAutofit/>
          </a:bodyPr>
          <a:lstStyle>
            <a:lvl1pPr marL="0" indent="0" algn="l" defTabSz="914400" rtl="0" eaLnBrk="1" latinLnBrk="0" hangingPunct="1">
              <a:lnSpc>
                <a:spcPct val="114000"/>
              </a:lnSpc>
              <a:spcBef>
                <a:spcPts val="600"/>
              </a:spcBef>
              <a:spcAft>
                <a:spcPts val="300"/>
              </a:spcAft>
              <a:buFont typeface="Arial" panose="020B0604020202020204" pitchFamily="34" charset="0"/>
              <a:buNone/>
              <a:defRPr sz="2500" b="1" kern="1200">
                <a:solidFill>
                  <a:srgbClr val="271F2E"/>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114000"/>
              </a:lnSpc>
              <a:spcBef>
                <a:spcPts val="600"/>
              </a:spcBef>
              <a:spcAft>
                <a:spcPts val="300"/>
              </a:spcAft>
              <a:buFont typeface="Arial" panose="020B0604020202020204" pitchFamily="34" charset="0"/>
              <a:buNone/>
              <a:defRPr sz="2000" b="1" kern="1200">
                <a:solidFill>
                  <a:srgbClr val="271F2E"/>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114000"/>
              </a:lnSpc>
              <a:spcBef>
                <a:spcPts val="600"/>
              </a:spcBef>
              <a:spcAft>
                <a:spcPts val="300"/>
              </a:spcAft>
              <a:buFont typeface="Arial" panose="020B0604020202020204" pitchFamily="34" charset="0"/>
              <a:buNone/>
              <a:defRPr sz="18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114000"/>
              </a:lnSpc>
              <a:spcBef>
                <a:spcPts val="600"/>
              </a:spcBef>
              <a:spcAft>
                <a:spcPts val="300"/>
              </a:spcAft>
              <a:buFont typeface="Arial" panose="020B0604020202020204" pitchFamily="34" charset="0"/>
              <a:buNone/>
              <a:defRPr sz="1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114000"/>
              </a:lnSpc>
              <a:spcBef>
                <a:spcPts val="600"/>
              </a:spcBef>
              <a:spcAft>
                <a:spcPts val="300"/>
              </a:spcAft>
              <a:buFont typeface="Arial" panose="020B0604020202020204" pitchFamily="34" charset="0"/>
              <a:buNone/>
              <a:defRPr sz="1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b="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38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2727A31-38FB-4597-80EA-8F234D00BFF3}"/>
              </a:ext>
            </a:extLst>
          </p:cNvPr>
          <p:cNvGraphicFramePr>
            <a:graphicFrameLocks noGrp="1"/>
          </p:cNvGraphicFramePr>
          <p:nvPr>
            <p:ph idx="1"/>
            <p:extLst>
              <p:ext uri="{D42A27DB-BD31-4B8C-83A1-F6EECF244321}">
                <p14:modId xmlns:p14="http://schemas.microsoft.com/office/powerpoint/2010/main" val="1292466626"/>
              </p:ext>
            </p:extLst>
          </p:nvPr>
        </p:nvGraphicFramePr>
        <p:xfrm>
          <a:off x="838200" y="1779726"/>
          <a:ext cx="10836563" cy="4297681"/>
        </p:xfrm>
        <a:graphic>
          <a:graphicData uri="http://schemas.openxmlformats.org/drawingml/2006/table">
            <a:tbl>
              <a:tblPr/>
              <a:tblGrid>
                <a:gridCol w="660875">
                  <a:extLst>
                    <a:ext uri="{9D8B030D-6E8A-4147-A177-3AD203B41FA5}">
                      <a16:colId xmlns:a16="http://schemas.microsoft.com/office/drawing/2014/main" val="2463504863"/>
                    </a:ext>
                  </a:extLst>
                </a:gridCol>
                <a:gridCol w="866056">
                  <a:extLst>
                    <a:ext uri="{9D8B030D-6E8A-4147-A177-3AD203B41FA5}">
                      <a16:colId xmlns:a16="http://schemas.microsoft.com/office/drawing/2014/main" val="3048684556"/>
                    </a:ext>
                  </a:extLst>
                </a:gridCol>
                <a:gridCol w="2913800">
                  <a:extLst>
                    <a:ext uri="{9D8B030D-6E8A-4147-A177-3AD203B41FA5}">
                      <a16:colId xmlns:a16="http://schemas.microsoft.com/office/drawing/2014/main" val="1307692974"/>
                    </a:ext>
                  </a:extLst>
                </a:gridCol>
                <a:gridCol w="1744276">
                  <a:extLst>
                    <a:ext uri="{9D8B030D-6E8A-4147-A177-3AD203B41FA5}">
                      <a16:colId xmlns:a16="http://schemas.microsoft.com/office/drawing/2014/main" val="3093093639"/>
                    </a:ext>
                  </a:extLst>
                </a:gridCol>
                <a:gridCol w="1652067">
                  <a:extLst>
                    <a:ext uri="{9D8B030D-6E8A-4147-A177-3AD203B41FA5}">
                      <a16:colId xmlns:a16="http://schemas.microsoft.com/office/drawing/2014/main" val="3557960749"/>
                    </a:ext>
                  </a:extLst>
                </a:gridCol>
                <a:gridCol w="2999489">
                  <a:extLst>
                    <a:ext uri="{9D8B030D-6E8A-4147-A177-3AD203B41FA5}">
                      <a16:colId xmlns:a16="http://schemas.microsoft.com/office/drawing/2014/main" val="2548483309"/>
                    </a:ext>
                  </a:extLst>
                </a:gridCol>
              </a:tblGrid>
              <a:tr h="612443">
                <a:tc gridSpan="2">
                  <a:txBody>
                    <a:bodyPr/>
                    <a:lstStyle/>
                    <a:p>
                      <a:pPr marL="0" marR="0" algn="ctr" fontAlgn="t">
                        <a:spcBef>
                          <a:spcPts val="0"/>
                        </a:spcBef>
                        <a:spcAft>
                          <a:spcPts val="0"/>
                        </a:spcAft>
                      </a:pPr>
                      <a:r>
                        <a:rPr lang="en-US" sz="1500" b="1" dirty="0">
                          <a:solidFill>
                            <a:srgbClr val="FFFFFF"/>
                          </a:solidFill>
                          <a:effectLst/>
                          <a:latin typeface="Arial" panose="020B0604020202020204" pitchFamily="34" charset="0"/>
                          <a:cs typeface="Arial" panose="020B0604020202020204" pitchFamily="34" charset="0"/>
                        </a:rPr>
                        <a:t>Level</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C74A0"/>
                    </a:solidFill>
                  </a:tcPr>
                </a:tc>
                <a:tc hMerge="1">
                  <a:txBody>
                    <a:bodyPr/>
                    <a:lstStyle/>
                    <a:p>
                      <a:pPr marL="0" marR="0" fontAlgn="t">
                        <a:spcBef>
                          <a:spcPts val="0"/>
                        </a:spcBef>
                        <a:spcAft>
                          <a:spcPts val="0"/>
                        </a:spcAft>
                      </a:pPr>
                      <a:r>
                        <a:rPr lang="en-US" sz="1100" dirty="0">
                          <a:effectLst/>
                          <a:latin typeface="Calibri" panose="020F0502020204030204" pitchFamily="34" charset="0"/>
                        </a:rPr>
                        <a:t> </a:t>
                      </a:r>
                    </a:p>
                  </a:txBody>
                  <a:tcPr marL="50000" marR="50000" marT="50000" marB="500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tx1"/>
                    </a:solidFill>
                  </a:tcPr>
                </a:tc>
                <a:tc>
                  <a:txBody>
                    <a:bodyPr/>
                    <a:lstStyle/>
                    <a:p>
                      <a:pPr marL="0" marR="0" algn="ctr" fontAlgn="t">
                        <a:spcBef>
                          <a:spcPts val="0"/>
                        </a:spcBef>
                        <a:spcAft>
                          <a:spcPts val="0"/>
                        </a:spcAft>
                      </a:pPr>
                      <a:r>
                        <a:rPr lang="en-US" sz="1500" b="1" dirty="0">
                          <a:solidFill>
                            <a:srgbClr val="FFFFFF"/>
                          </a:solidFill>
                          <a:effectLst/>
                          <a:latin typeface="Arial" panose="020B0604020202020204" pitchFamily="34" charset="0"/>
                          <a:cs typeface="Arial" panose="020B0604020202020204" pitchFamily="34" charset="0"/>
                        </a:rPr>
                        <a:t>Planning Element</a:t>
                      </a:r>
                      <a:endParaRPr lang="en-US" sz="1500" dirty="0">
                        <a:solidFill>
                          <a:srgbClr val="FFFFFF"/>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C74A0"/>
                    </a:solidFill>
                  </a:tcPr>
                </a:tc>
                <a:tc>
                  <a:txBody>
                    <a:bodyPr/>
                    <a:lstStyle/>
                    <a:p>
                      <a:pPr marL="0" marR="0" algn="ctr" fontAlgn="t">
                        <a:spcBef>
                          <a:spcPts val="0"/>
                        </a:spcBef>
                        <a:spcAft>
                          <a:spcPts val="0"/>
                        </a:spcAft>
                      </a:pPr>
                      <a:r>
                        <a:rPr lang="en-US" sz="1500" b="1" dirty="0">
                          <a:solidFill>
                            <a:srgbClr val="FFFFFF"/>
                          </a:solidFill>
                          <a:effectLst/>
                          <a:latin typeface="Arial" panose="020B0604020202020204" pitchFamily="34" charset="0"/>
                          <a:cs typeface="Arial" panose="020B0604020202020204" pitchFamily="34" charset="0"/>
                        </a:rPr>
                        <a:t>Accountability</a:t>
                      </a:r>
                      <a:br>
                        <a:rPr lang="en-US" sz="1500" b="1" dirty="0">
                          <a:solidFill>
                            <a:srgbClr val="FFFFFF"/>
                          </a:solidFill>
                          <a:effectLst/>
                          <a:latin typeface="Arial" panose="020B0604020202020204" pitchFamily="34" charset="0"/>
                          <a:cs typeface="Arial" panose="020B0604020202020204" pitchFamily="34" charset="0"/>
                        </a:rPr>
                      </a:br>
                      <a:r>
                        <a:rPr lang="en-US" sz="1000" b="0" i="1" dirty="0">
                          <a:solidFill>
                            <a:srgbClr val="FFFFFF"/>
                          </a:solidFill>
                          <a:effectLst/>
                          <a:latin typeface="Arial" panose="020B0604020202020204" pitchFamily="34" charset="0"/>
                          <a:cs typeface="Arial" panose="020B0604020202020204" pitchFamily="34" charset="0"/>
                        </a:rPr>
                        <a:t>(Owner)</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C74A0"/>
                    </a:solidFill>
                  </a:tcPr>
                </a:tc>
                <a:tc>
                  <a:txBody>
                    <a:bodyPr/>
                    <a:lstStyle/>
                    <a:p>
                      <a:pPr marL="0" marR="0" algn="ctr" fontAlgn="t">
                        <a:spcBef>
                          <a:spcPts val="0"/>
                        </a:spcBef>
                        <a:spcAft>
                          <a:spcPts val="0"/>
                        </a:spcAft>
                      </a:pPr>
                      <a:r>
                        <a:rPr lang="en-US" sz="1500" b="1" dirty="0">
                          <a:solidFill>
                            <a:srgbClr val="FFFFFF"/>
                          </a:solidFill>
                          <a:effectLst/>
                          <a:latin typeface="Arial" panose="020B0604020202020204" pitchFamily="34" charset="0"/>
                          <a:cs typeface="Arial" panose="020B0604020202020204" pitchFamily="34" charset="0"/>
                        </a:rPr>
                        <a:t>Timeframe</a:t>
                      </a:r>
                    </a:p>
                    <a:p>
                      <a:pPr marL="0" marR="0" algn="ctr" fontAlgn="t">
                        <a:spcBef>
                          <a:spcPts val="0"/>
                        </a:spcBef>
                        <a:spcAft>
                          <a:spcPts val="0"/>
                        </a:spcAft>
                      </a:pPr>
                      <a:r>
                        <a:rPr lang="en-US" sz="1000" b="0" i="1" dirty="0">
                          <a:solidFill>
                            <a:srgbClr val="FFFFFF"/>
                          </a:solidFill>
                          <a:effectLst/>
                          <a:latin typeface="Arial" panose="020B0604020202020204" pitchFamily="34" charset="0"/>
                          <a:cs typeface="Arial" panose="020B0604020202020204" pitchFamily="34" charset="0"/>
                        </a:rPr>
                        <a:t>(Start/End Dates)</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C74A0"/>
                    </a:solidFill>
                  </a:tcPr>
                </a:tc>
                <a:tc>
                  <a:txBody>
                    <a:bodyPr/>
                    <a:lstStyle/>
                    <a:p>
                      <a:pPr marL="0" marR="0" algn="ctr" fontAlgn="t">
                        <a:spcBef>
                          <a:spcPts val="0"/>
                        </a:spcBef>
                        <a:spcAft>
                          <a:spcPts val="0"/>
                        </a:spcAft>
                      </a:pPr>
                      <a:r>
                        <a:rPr lang="en-US" sz="1500" b="1" dirty="0">
                          <a:solidFill>
                            <a:srgbClr val="FFFFFF"/>
                          </a:solidFill>
                          <a:effectLst/>
                          <a:latin typeface="Arial" panose="020B0604020202020204" pitchFamily="34" charset="0"/>
                          <a:cs typeface="Arial" panose="020B0604020202020204" pitchFamily="34" charset="0"/>
                        </a:rPr>
                        <a:t>Measure &amp; Target Types</a:t>
                      </a:r>
                      <a:br>
                        <a:rPr lang="en-US" sz="1500" b="1" dirty="0">
                          <a:solidFill>
                            <a:srgbClr val="FFFFFF"/>
                          </a:solidFill>
                          <a:effectLst/>
                          <a:latin typeface="Arial" panose="020B0604020202020204" pitchFamily="34" charset="0"/>
                          <a:cs typeface="Arial" panose="020B0604020202020204" pitchFamily="34" charset="0"/>
                        </a:rPr>
                      </a:br>
                      <a:r>
                        <a:rPr lang="en-US" sz="1000" b="0" i="1" dirty="0">
                          <a:solidFill>
                            <a:srgbClr val="FFFFFF"/>
                          </a:solidFill>
                          <a:effectLst/>
                          <a:latin typeface="Arial" panose="020B0604020202020204" pitchFamily="34" charset="0"/>
                          <a:cs typeface="Arial" panose="020B0604020202020204" pitchFamily="34" charset="0"/>
                        </a:rPr>
                        <a:t>(Measure &amp; Target)</a:t>
                      </a:r>
                      <a:endParaRPr lang="en-US" sz="1000" b="1" dirty="0">
                        <a:solidFill>
                          <a:srgbClr val="FFFFFF"/>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C74A0"/>
                    </a:solidFill>
                  </a:tcPr>
                </a:tc>
                <a:extLst>
                  <a:ext uri="{0D108BD9-81ED-4DB2-BD59-A6C34878D82A}">
                    <a16:rowId xmlns:a16="http://schemas.microsoft.com/office/drawing/2014/main" val="906692718"/>
                  </a:ext>
                </a:extLst>
              </a:tr>
              <a:tr h="737001">
                <a:tc>
                  <a:txBody>
                    <a:bodyPr/>
                    <a:lstStyle/>
                    <a:p>
                      <a:pPr algn="ctr" fontAlgn="t">
                        <a:lnSpc>
                          <a:spcPct val="114000"/>
                        </a:lnSpc>
                        <a:spcBef>
                          <a:spcPts val="300"/>
                        </a:spcBef>
                        <a:spcAft>
                          <a:spcPts val="300"/>
                        </a:spcAft>
                      </a:pPr>
                      <a:r>
                        <a:rPr lang="en-US" sz="1300" b="1" dirty="0">
                          <a:solidFill>
                            <a:srgbClr val="000000"/>
                          </a:solidFill>
                          <a:effectLst/>
                          <a:latin typeface="Arial" panose="020B0604020202020204" pitchFamily="34" charset="0"/>
                          <a:cs typeface="Arial" panose="020B0604020202020204" pitchFamily="34" charset="0"/>
                        </a:rPr>
                        <a:t>1</a:t>
                      </a:r>
                      <a:endParaRPr lang="en-US" sz="1300" dirty="0">
                        <a:solidFill>
                          <a:srgbClr val="000000"/>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ctr" fontAlgn="t">
                        <a:lnSpc>
                          <a:spcPct val="114000"/>
                        </a:lnSpc>
                        <a:spcBef>
                          <a:spcPts val="300"/>
                        </a:spcBef>
                        <a:spcAft>
                          <a:spcPts val="300"/>
                        </a:spcAft>
                      </a:pPr>
                      <a:r>
                        <a:rPr lang="en-US" sz="1300" i="0" dirty="0">
                          <a:solidFill>
                            <a:srgbClr val="2F313A"/>
                          </a:solidFill>
                          <a:effectLst/>
                          <a:latin typeface="Arial" panose="020B0604020202020204" pitchFamily="34" charset="0"/>
                          <a:cs typeface="Arial" panose="020B0604020202020204" pitchFamily="34" charset="0"/>
                        </a:rPr>
                        <a:t>Where?</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ctr" fontAlgn="t">
                        <a:lnSpc>
                          <a:spcPct val="114000"/>
                        </a:lnSpc>
                        <a:spcBef>
                          <a:spcPts val="300"/>
                        </a:spcBef>
                        <a:spcAft>
                          <a:spcPts val="300"/>
                        </a:spcAft>
                      </a:pPr>
                      <a:r>
                        <a:rPr lang="en-US" sz="1300" b="1" dirty="0">
                          <a:solidFill>
                            <a:schemeClr val="tx1"/>
                          </a:solidFill>
                          <a:effectLst/>
                          <a:latin typeface="Arial" panose="020B0604020202020204" pitchFamily="34" charset="0"/>
                          <a:cs typeface="Arial" panose="020B0604020202020204" pitchFamily="34" charset="0"/>
                        </a:rPr>
                        <a:t>Strategic Objectives/Priorities</a:t>
                      </a:r>
                      <a:endParaRPr lang="en-US" sz="1300" dirty="0">
                        <a:solidFill>
                          <a:schemeClr val="tx1"/>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ctr" fontAlgn="t">
                        <a:lnSpc>
                          <a:spcPct val="114000"/>
                        </a:lnSpc>
                        <a:spcBef>
                          <a:spcPts val="300"/>
                        </a:spcBef>
                        <a:spcAft>
                          <a:spcPts val="300"/>
                        </a:spcAft>
                      </a:pPr>
                      <a:r>
                        <a:rPr lang="en-US" sz="1300" dirty="0">
                          <a:solidFill>
                            <a:schemeClr val="tx1"/>
                          </a:solidFill>
                          <a:effectLst/>
                          <a:latin typeface="Arial" panose="020B0604020202020204" pitchFamily="34" charset="0"/>
                          <a:cs typeface="Arial" panose="020B0604020202020204" pitchFamily="34" charset="0"/>
                        </a:rPr>
                        <a:t>N/A</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lnSpc>
                          <a:spcPct val="114000"/>
                        </a:lnSpc>
                        <a:spcBef>
                          <a:spcPts val="300"/>
                        </a:spcBef>
                        <a:spcAft>
                          <a:spcPts val="300"/>
                        </a:spcAft>
                      </a:pPr>
                      <a:r>
                        <a:rPr lang="en-US" sz="1300" dirty="0">
                          <a:solidFill>
                            <a:schemeClr val="tx1"/>
                          </a:solidFill>
                          <a:effectLst/>
                          <a:latin typeface="Arial" panose="020B0604020202020204" pitchFamily="34" charset="0"/>
                          <a:cs typeface="Arial" panose="020B0604020202020204" pitchFamily="34" charset="0"/>
                        </a:rPr>
                        <a:t>3+ Years</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lnSpc>
                          <a:spcPct val="114000"/>
                        </a:lnSpc>
                        <a:spcBef>
                          <a:spcPts val="300"/>
                        </a:spcBef>
                        <a:spcAft>
                          <a:spcPts val="300"/>
                        </a:spcAft>
                      </a:pPr>
                      <a:endParaRPr lang="en-US" sz="1300" dirty="0">
                        <a:solidFill>
                          <a:schemeClr val="tx1"/>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4248831963"/>
                  </a:ext>
                </a:extLst>
              </a:tr>
              <a:tr h="773048">
                <a:tc>
                  <a:txBody>
                    <a:bodyPr/>
                    <a:lstStyle/>
                    <a:p>
                      <a:pPr algn="ctr" fontAlgn="t">
                        <a:lnSpc>
                          <a:spcPct val="114000"/>
                        </a:lnSpc>
                        <a:spcBef>
                          <a:spcPts val="300"/>
                        </a:spcBef>
                        <a:spcAft>
                          <a:spcPts val="300"/>
                        </a:spcAft>
                      </a:pPr>
                      <a:r>
                        <a:rPr lang="en-US" sz="1300" b="1" dirty="0">
                          <a:solidFill>
                            <a:srgbClr val="2F313A"/>
                          </a:solidFill>
                          <a:effectLst/>
                          <a:latin typeface="Arial" panose="020B0604020202020204" pitchFamily="34" charset="0"/>
                          <a:cs typeface="Arial" panose="020B0604020202020204" pitchFamily="34" charset="0"/>
                        </a:rPr>
                        <a:t>1.1</a:t>
                      </a:r>
                      <a:endParaRPr lang="en-US" sz="1300" dirty="0">
                        <a:solidFill>
                          <a:srgbClr val="2F313A"/>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tc>
                  <a:txBody>
                    <a:bodyPr/>
                    <a:lstStyle/>
                    <a:p>
                      <a:pPr algn="ctr" fontAlgn="t">
                        <a:lnSpc>
                          <a:spcPct val="114000"/>
                        </a:lnSpc>
                        <a:spcBef>
                          <a:spcPts val="300"/>
                        </a:spcBef>
                        <a:spcAft>
                          <a:spcPts val="300"/>
                        </a:spcAft>
                      </a:pPr>
                      <a:r>
                        <a:rPr lang="en-US" sz="1300" i="0" dirty="0">
                          <a:solidFill>
                            <a:srgbClr val="2F313A"/>
                          </a:solidFill>
                          <a:effectLst/>
                          <a:latin typeface="Arial" panose="020B0604020202020204" pitchFamily="34" charset="0"/>
                          <a:cs typeface="Arial" panose="020B0604020202020204" pitchFamily="34" charset="0"/>
                        </a:rPr>
                        <a:t>What?</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tc>
                  <a:txBody>
                    <a:bodyPr/>
                    <a:lstStyle/>
                    <a:p>
                      <a:pPr algn="ctr" fontAlgn="t">
                        <a:lnSpc>
                          <a:spcPct val="114000"/>
                        </a:lnSpc>
                        <a:spcBef>
                          <a:spcPts val="300"/>
                        </a:spcBef>
                        <a:spcAft>
                          <a:spcPts val="300"/>
                        </a:spcAft>
                      </a:pPr>
                      <a:r>
                        <a:rPr lang="en-US" sz="1300" b="1" dirty="0">
                          <a:solidFill>
                            <a:schemeClr val="tx1"/>
                          </a:solidFill>
                          <a:effectLst/>
                          <a:latin typeface="Arial" panose="020B0604020202020204" pitchFamily="34" charset="0"/>
                          <a:cs typeface="Arial" panose="020B0604020202020204" pitchFamily="34" charset="0"/>
                        </a:rPr>
                        <a:t>Organization-wide Goals &amp; KPIs</a:t>
                      </a:r>
                      <a:endParaRPr lang="en-US" sz="1300" dirty="0">
                        <a:solidFill>
                          <a:schemeClr val="tx1"/>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tc>
                  <a:txBody>
                    <a:bodyPr/>
                    <a:lstStyle/>
                    <a:p>
                      <a:pPr marL="0" marR="0" algn="ctr" fontAlgn="t">
                        <a:lnSpc>
                          <a:spcPct val="114000"/>
                        </a:lnSpc>
                        <a:spcBef>
                          <a:spcPts val="300"/>
                        </a:spcBef>
                        <a:spcAft>
                          <a:spcPts val="300"/>
                        </a:spcAft>
                      </a:pPr>
                      <a:r>
                        <a:rPr lang="en-US" sz="1300" dirty="0">
                          <a:solidFill>
                            <a:schemeClr val="tx1"/>
                          </a:solidFill>
                          <a:effectLst/>
                          <a:latin typeface="Arial" panose="020B0604020202020204" pitchFamily="34" charset="0"/>
                          <a:cs typeface="Arial" panose="020B0604020202020204" pitchFamily="34" charset="0"/>
                        </a:rPr>
                        <a:t>Executive Leadership</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tc>
                  <a:txBody>
                    <a:bodyPr/>
                    <a:lstStyle/>
                    <a:p>
                      <a:pPr marL="0" marR="0" algn="ctr" fontAlgn="t">
                        <a:lnSpc>
                          <a:spcPct val="114000"/>
                        </a:lnSpc>
                        <a:spcBef>
                          <a:spcPts val="300"/>
                        </a:spcBef>
                        <a:spcAft>
                          <a:spcPts val="300"/>
                        </a:spcAft>
                      </a:pPr>
                      <a:r>
                        <a:rPr lang="en-US" sz="1300" dirty="0">
                          <a:solidFill>
                            <a:schemeClr val="tx1"/>
                          </a:solidFill>
                          <a:effectLst/>
                          <a:latin typeface="Arial" panose="020B0604020202020204" pitchFamily="34" charset="0"/>
                          <a:cs typeface="Arial" panose="020B0604020202020204" pitchFamily="34" charset="0"/>
                        </a:rPr>
                        <a:t>1+ Year or longer</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tc>
                  <a:txBody>
                    <a:bodyPr/>
                    <a:lstStyle/>
                    <a:p>
                      <a:pPr marL="0" marR="0" algn="ctr" fontAlgn="t">
                        <a:lnSpc>
                          <a:spcPct val="114000"/>
                        </a:lnSpc>
                        <a:spcBef>
                          <a:spcPts val="300"/>
                        </a:spcBef>
                        <a:spcAft>
                          <a:spcPts val="300"/>
                        </a:spcAft>
                      </a:pPr>
                      <a:r>
                        <a:rPr lang="en-US" sz="1300" b="1" i="1" dirty="0">
                          <a:solidFill>
                            <a:schemeClr val="tx1"/>
                          </a:solidFill>
                          <a:effectLst/>
                          <a:latin typeface="Arial" panose="020B0604020202020204" pitchFamily="34" charset="0"/>
                          <a:cs typeface="Arial" panose="020B0604020202020204" pitchFamily="34" charset="0"/>
                        </a:rPr>
                        <a:t>Measure</a:t>
                      </a:r>
                      <a:r>
                        <a:rPr lang="en-US" sz="1300" dirty="0">
                          <a:solidFill>
                            <a:schemeClr val="tx1"/>
                          </a:solidFill>
                          <a:effectLst/>
                          <a:latin typeface="Arial" panose="020B0604020202020204" pitchFamily="34" charset="0"/>
                          <a:cs typeface="Arial" panose="020B0604020202020204" pitchFamily="34" charset="0"/>
                        </a:rPr>
                        <a:t>: Quantifiable (KPI)</a:t>
                      </a:r>
                      <a:br>
                        <a:rPr lang="en-US" sz="1300" dirty="0">
                          <a:solidFill>
                            <a:schemeClr val="tx1"/>
                          </a:solidFill>
                          <a:effectLst/>
                          <a:latin typeface="Arial" panose="020B0604020202020204" pitchFamily="34" charset="0"/>
                          <a:cs typeface="Arial" panose="020B0604020202020204" pitchFamily="34" charset="0"/>
                        </a:rPr>
                      </a:br>
                      <a:r>
                        <a:rPr lang="en-US" sz="1300" b="1" i="1" dirty="0">
                          <a:solidFill>
                            <a:schemeClr val="tx1"/>
                          </a:solidFill>
                          <a:effectLst/>
                          <a:latin typeface="Arial" panose="020B0604020202020204" pitchFamily="34" charset="0"/>
                          <a:cs typeface="Arial" panose="020B0604020202020204" pitchFamily="34" charset="0"/>
                        </a:rPr>
                        <a:t>Target</a:t>
                      </a:r>
                      <a:r>
                        <a:rPr lang="en-US" sz="1300" dirty="0">
                          <a:solidFill>
                            <a:schemeClr val="tx1"/>
                          </a:solidFill>
                          <a:effectLst/>
                          <a:latin typeface="Arial" panose="020B0604020202020204" pitchFamily="34" charset="0"/>
                          <a:cs typeface="Arial" panose="020B0604020202020204" pitchFamily="34" charset="0"/>
                        </a:rPr>
                        <a:t>: Incremental &amp; End-of-Year</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97764731"/>
                  </a:ext>
                </a:extLst>
              </a:tr>
              <a:tr h="1146192">
                <a:tc rowSpan="2">
                  <a:txBody>
                    <a:bodyPr/>
                    <a:lstStyle/>
                    <a:p>
                      <a:pPr algn="ctr" fontAlgn="t">
                        <a:lnSpc>
                          <a:spcPct val="114000"/>
                        </a:lnSpc>
                        <a:spcBef>
                          <a:spcPts val="300"/>
                        </a:spcBef>
                        <a:spcAft>
                          <a:spcPts val="300"/>
                        </a:spcAft>
                      </a:pPr>
                      <a:r>
                        <a:rPr lang="en-US" sz="1300" b="1" dirty="0">
                          <a:solidFill>
                            <a:srgbClr val="000000"/>
                          </a:solidFill>
                          <a:effectLst/>
                          <a:latin typeface="Arial" panose="020B0604020202020204" pitchFamily="34" charset="0"/>
                          <a:cs typeface="Arial" panose="020B0604020202020204" pitchFamily="34" charset="0"/>
                        </a:rPr>
                        <a:t>1.1.1</a:t>
                      </a:r>
                      <a:endParaRPr lang="en-US" sz="1300" dirty="0">
                        <a:solidFill>
                          <a:srgbClr val="000000"/>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rowSpan="3">
                  <a:txBody>
                    <a:bodyPr/>
                    <a:lstStyle/>
                    <a:p>
                      <a:pPr algn="ctr" fontAlgn="t">
                        <a:lnSpc>
                          <a:spcPct val="114000"/>
                        </a:lnSpc>
                        <a:spcBef>
                          <a:spcPts val="300"/>
                        </a:spcBef>
                        <a:spcAft>
                          <a:spcPts val="300"/>
                        </a:spcAft>
                      </a:pPr>
                      <a:r>
                        <a:rPr lang="en-US" sz="1300" i="0" dirty="0">
                          <a:solidFill>
                            <a:srgbClr val="2F313A"/>
                          </a:solidFill>
                          <a:effectLst/>
                          <a:latin typeface="Arial" panose="020B0604020202020204" pitchFamily="34" charset="0"/>
                          <a:cs typeface="Arial" panose="020B0604020202020204" pitchFamily="34" charset="0"/>
                        </a:rPr>
                        <a:t>How?</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ctr" fontAlgn="t">
                        <a:lnSpc>
                          <a:spcPct val="114000"/>
                        </a:lnSpc>
                        <a:spcBef>
                          <a:spcPts val="300"/>
                        </a:spcBef>
                        <a:spcAft>
                          <a:spcPts val="300"/>
                        </a:spcAft>
                      </a:pPr>
                      <a:r>
                        <a:rPr lang="en-US" sz="1300" b="1" dirty="0">
                          <a:solidFill>
                            <a:schemeClr val="tx1"/>
                          </a:solidFill>
                          <a:effectLst/>
                          <a:latin typeface="Arial" panose="020B0604020202020204" pitchFamily="34" charset="0"/>
                          <a:cs typeface="Arial" panose="020B0604020202020204" pitchFamily="34" charset="0"/>
                        </a:rPr>
                        <a:t>Key Results/or Initiatives</a:t>
                      </a:r>
                      <a:endParaRPr lang="en-US" sz="1300" dirty="0">
                        <a:solidFill>
                          <a:schemeClr val="tx1"/>
                        </a:solidFill>
                        <a:effectLst/>
                        <a:latin typeface="Arial" panose="020B0604020202020204" pitchFamily="34" charset="0"/>
                        <a:cs typeface="Arial" panose="020B0604020202020204" pitchFamily="34" charset="0"/>
                      </a:endParaRPr>
                    </a:p>
                    <a:p>
                      <a:pPr algn="ctr" fontAlgn="t">
                        <a:lnSpc>
                          <a:spcPct val="114000"/>
                        </a:lnSpc>
                        <a:spcBef>
                          <a:spcPts val="300"/>
                        </a:spcBef>
                        <a:spcAft>
                          <a:spcPts val="300"/>
                        </a:spcAft>
                      </a:pPr>
                      <a:r>
                        <a:rPr lang="en-US" sz="1300" dirty="0">
                          <a:solidFill>
                            <a:schemeClr val="tx1"/>
                          </a:solidFill>
                          <a:effectLst/>
                          <a:latin typeface="Arial" panose="020B0604020202020204" pitchFamily="34" charset="0"/>
                          <a:cs typeface="Arial" panose="020B0604020202020204" pitchFamily="34" charset="0"/>
                        </a:rPr>
                        <a:t>Quant Outcomes OR Effort/Project</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lnSpc>
                          <a:spcPct val="114000"/>
                        </a:lnSpc>
                        <a:spcBef>
                          <a:spcPts val="300"/>
                        </a:spcBef>
                        <a:spcAft>
                          <a:spcPts val="300"/>
                        </a:spcAft>
                      </a:pPr>
                      <a:r>
                        <a:rPr lang="en-US" sz="1300" dirty="0">
                          <a:solidFill>
                            <a:schemeClr val="tx1"/>
                          </a:solidFill>
                          <a:effectLst/>
                          <a:latin typeface="Arial" panose="020B0604020202020204" pitchFamily="34" charset="0"/>
                          <a:cs typeface="Arial" panose="020B0604020202020204" pitchFamily="34" charset="0"/>
                        </a:rPr>
                        <a:t>Functional Leads / Managers</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lnSpc>
                          <a:spcPct val="114000"/>
                        </a:lnSpc>
                        <a:spcBef>
                          <a:spcPts val="300"/>
                        </a:spcBef>
                        <a:spcAft>
                          <a:spcPts val="300"/>
                        </a:spcAft>
                      </a:pPr>
                      <a:r>
                        <a:rPr lang="en-US" sz="1300" dirty="0">
                          <a:solidFill>
                            <a:schemeClr val="tx1"/>
                          </a:solidFill>
                          <a:effectLst/>
                          <a:latin typeface="Arial" panose="020B0604020202020204" pitchFamily="34" charset="0"/>
                          <a:cs typeface="Arial" panose="020B0604020202020204" pitchFamily="34" charset="0"/>
                        </a:rPr>
                        <a:t>~1 Year</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lvl="0" indent="0" algn="ctr" defTabSz="914400" rtl="0" eaLnBrk="1" fontAlgn="t" latinLnBrk="0" hangingPunct="1">
                        <a:lnSpc>
                          <a:spcPct val="114000"/>
                        </a:lnSpc>
                        <a:spcBef>
                          <a:spcPts val="300"/>
                        </a:spcBef>
                        <a:spcAft>
                          <a:spcPts val="300"/>
                        </a:spcAft>
                        <a:buClrTx/>
                        <a:buSzTx/>
                        <a:buFontTx/>
                        <a:buNone/>
                        <a:tabLst/>
                        <a:defRPr/>
                      </a:pPr>
                      <a:r>
                        <a:rPr lang="en-US" sz="1300" b="1" i="1" dirty="0">
                          <a:solidFill>
                            <a:schemeClr val="tx1"/>
                          </a:solidFill>
                          <a:effectLst/>
                          <a:latin typeface="Arial" panose="020B0604020202020204" pitchFamily="34" charset="0"/>
                          <a:cs typeface="Arial" panose="020B0604020202020204" pitchFamily="34" charset="0"/>
                        </a:rPr>
                        <a:t>Measure: </a:t>
                      </a:r>
                      <a:r>
                        <a:rPr lang="en-US" sz="1300" b="0" i="0" dirty="0">
                          <a:solidFill>
                            <a:schemeClr val="tx1"/>
                          </a:solidFill>
                          <a:effectLst/>
                          <a:latin typeface="Arial" panose="020B0604020202020204" pitchFamily="34" charset="0"/>
                          <a:cs typeface="Arial" panose="020B0604020202020204" pitchFamily="34" charset="0"/>
                        </a:rPr>
                        <a:t>% Complete or Quantifiable</a:t>
                      </a:r>
                      <a:r>
                        <a:rPr lang="en-US" sz="1300" dirty="0">
                          <a:solidFill>
                            <a:schemeClr val="tx1"/>
                          </a:solidFill>
                          <a:effectLst/>
                          <a:latin typeface="Arial" panose="020B0604020202020204" pitchFamily="34" charset="0"/>
                          <a:cs typeface="Arial" panose="020B0604020202020204" pitchFamily="34" charset="0"/>
                        </a:rPr>
                        <a:t> </a:t>
                      </a:r>
                    </a:p>
                    <a:p>
                      <a:pPr marL="0" marR="0" lvl="0" indent="0" algn="ctr" defTabSz="914400" rtl="0" eaLnBrk="1" fontAlgn="t" latinLnBrk="0" hangingPunct="1">
                        <a:lnSpc>
                          <a:spcPct val="114000"/>
                        </a:lnSpc>
                        <a:spcBef>
                          <a:spcPts val="300"/>
                        </a:spcBef>
                        <a:spcAft>
                          <a:spcPts val="300"/>
                        </a:spcAft>
                        <a:buClrTx/>
                        <a:buSzTx/>
                        <a:buFontTx/>
                        <a:buNone/>
                        <a:tabLst/>
                        <a:defRPr/>
                      </a:pPr>
                      <a:r>
                        <a:rPr lang="en-US" sz="1300" b="1" i="1" dirty="0">
                          <a:solidFill>
                            <a:schemeClr val="tx1"/>
                          </a:solidFill>
                          <a:effectLst/>
                          <a:latin typeface="Arial" panose="020B0604020202020204" pitchFamily="34" charset="0"/>
                          <a:cs typeface="Arial" panose="020B0604020202020204" pitchFamily="34" charset="0"/>
                        </a:rPr>
                        <a:t>Target: </a:t>
                      </a:r>
                      <a:r>
                        <a:rPr lang="en-US" sz="1300" dirty="0">
                          <a:solidFill>
                            <a:schemeClr val="tx1"/>
                          </a:solidFill>
                          <a:effectLst/>
                          <a:latin typeface="Arial" panose="020B0604020202020204" pitchFamily="34" charset="0"/>
                          <a:cs typeface="Arial" panose="020B0604020202020204" pitchFamily="34" charset="0"/>
                        </a:rPr>
                        <a:t>Incremental &amp; End-of-Year</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551460976"/>
                  </a:ext>
                </a:extLst>
              </a:tr>
              <a:tr h="151698">
                <a:tc vMerge="1">
                  <a:txBody>
                    <a:bodyPr/>
                    <a:lstStyle/>
                    <a:p>
                      <a:pPr algn="ctr" fontAlgn="t">
                        <a:lnSpc>
                          <a:spcPct val="114000"/>
                        </a:lnSpc>
                        <a:spcBef>
                          <a:spcPts val="300"/>
                        </a:spcBef>
                        <a:spcAft>
                          <a:spcPts val="300"/>
                        </a:spcAft>
                      </a:pPr>
                      <a:endParaRPr lang="en-US" sz="1300" dirty="0">
                        <a:solidFill>
                          <a:srgbClr val="000000"/>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vMerge="1">
                  <a:txBody>
                    <a:bodyPr/>
                    <a:lstStyle/>
                    <a:p>
                      <a:endParaRPr lang="en-US"/>
                    </a:p>
                  </a:txBody>
                  <a:tcPr/>
                </a:tc>
                <a:tc rowSpan="2">
                  <a:txBody>
                    <a:bodyPr/>
                    <a:lstStyle/>
                    <a:p>
                      <a:pPr algn="ctr" fontAlgn="t">
                        <a:lnSpc>
                          <a:spcPct val="114000"/>
                        </a:lnSpc>
                        <a:spcBef>
                          <a:spcPts val="300"/>
                        </a:spcBef>
                        <a:spcAft>
                          <a:spcPts val="300"/>
                        </a:spcAft>
                      </a:pPr>
                      <a:r>
                        <a:rPr lang="en-US" sz="1300" b="1" dirty="0">
                          <a:solidFill>
                            <a:schemeClr val="tx1"/>
                          </a:solidFill>
                          <a:effectLst/>
                          <a:latin typeface="Arial" panose="020B0604020202020204" pitchFamily="34" charset="0"/>
                          <a:cs typeface="Arial" panose="020B0604020202020204" pitchFamily="34" charset="0"/>
                        </a:rPr>
                        <a:t>Action Items</a:t>
                      </a:r>
                      <a:endParaRPr lang="en-US" sz="1300" dirty="0">
                        <a:solidFill>
                          <a:schemeClr val="tx1"/>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tc rowSpan="2">
                  <a:txBody>
                    <a:bodyPr/>
                    <a:lstStyle/>
                    <a:p>
                      <a:pPr marL="0" marR="0" algn="ctr" fontAlgn="t">
                        <a:lnSpc>
                          <a:spcPct val="114000"/>
                        </a:lnSpc>
                        <a:spcBef>
                          <a:spcPts val="300"/>
                        </a:spcBef>
                        <a:spcAft>
                          <a:spcPts val="300"/>
                        </a:spcAft>
                      </a:pPr>
                      <a:r>
                        <a:rPr lang="en-US" sz="1300" dirty="0">
                          <a:solidFill>
                            <a:schemeClr val="tx1"/>
                          </a:solidFill>
                          <a:effectLst/>
                          <a:latin typeface="Arial" panose="020B0604020202020204" pitchFamily="34" charset="0"/>
                          <a:cs typeface="Arial" panose="020B0604020202020204" pitchFamily="34" charset="0"/>
                        </a:rPr>
                        <a:t>Individuals</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tc rowSpan="2">
                  <a:txBody>
                    <a:bodyPr/>
                    <a:lstStyle/>
                    <a:p>
                      <a:pPr marL="0" marR="0" algn="ctr" fontAlgn="t">
                        <a:lnSpc>
                          <a:spcPct val="114000"/>
                        </a:lnSpc>
                        <a:spcBef>
                          <a:spcPts val="300"/>
                        </a:spcBef>
                        <a:spcAft>
                          <a:spcPts val="300"/>
                        </a:spcAft>
                      </a:pPr>
                      <a:r>
                        <a:rPr lang="en-US" sz="1300" dirty="0">
                          <a:solidFill>
                            <a:schemeClr val="tx1"/>
                          </a:solidFill>
                          <a:effectLst/>
                          <a:latin typeface="Arial" panose="020B0604020202020204" pitchFamily="34" charset="0"/>
                          <a:cs typeface="Arial" panose="020B0604020202020204" pitchFamily="34" charset="0"/>
                        </a:rPr>
                        <a:t>Quarterly</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tc rowSpan="2">
                  <a:txBody>
                    <a:bodyPr/>
                    <a:lstStyle/>
                    <a:p>
                      <a:pPr marL="0" marR="0" lvl="0" indent="0" algn="ctr" defTabSz="914400" rtl="0" eaLnBrk="1" fontAlgn="t" latinLnBrk="0" hangingPunct="1">
                        <a:lnSpc>
                          <a:spcPct val="114000"/>
                        </a:lnSpc>
                        <a:spcBef>
                          <a:spcPts val="300"/>
                        </a:spcBef>
                        <a:spcAft>
                          <a:spcPts val="300"/>
                        </a:spcAft>
                        <a:buClrTx/>
                        <a:buSzTx/>
                        <a:buFontTx/>
                        <a:buNone/>
                        <a:tabLst/>
                        <a:defRPr/>
                      </a:pPr>
                      <a:r>
                        <a:rPr lang="en-US" sz="1300" b="1" i="1" dirty="0">
                          <a:solidFill>
                            <a:schemeClr val="tx1"/>
                          </a:solidFill>
                          <a:effectLst/>
                          <a:latin typeface="Arial" panose="020B0604020202020204" pitchFamily="34" charset="0"/>
                          <a:cs typeface="Arial" panose="020B0604020202020204" pitchFamily="34" charset="0"/>
                        </a:rPr>
                        <a:t>Measure: </a:t>
                      </a:r>
                      <a:r>
                        <a:rPr lang="en-US" sz="1300" b="0" i="0" dirty="0">
                          <a:solidFill>
                            <a:schemeClr val="tx1"/>
                          </a:solidFill>
                          <a:effectLst/>
                          <a:latin typeface="Arial" panose="020B0604020202020204" pitchFamily="34" charset="0"/>
                          <a:cs typeface="Arial" panose="020B0604020202020204" pitchFamily="34" charset="0"/>
                        </a:rPr>
                        <a:t>% Complete</a:t>
                      </a:r>
                      <a:br>
                        <a:rPr lang="en-US" sz="1300" b="0" i="0" dirty="0">
                          <a:solidFill>
                            <a:schemeClr val="tx1"/>
                          </a:solidFill>
                          <a:effectLst/>
                          <a:latin typeface="Arial" panose="020B0604020202020204" pitchFamily="34" charset="0"/>
                          <a:cs typeface="Arial" panose="020B0604020202020204" pitchFamily="34" charset="0"/>
                        </a:rPr>
                      </a:br>
                      <a:r>
                        <a:rPr lang="en-US" sz="1300" b="1" i="1" dirty="0">
                          <a:solidFill>
                            <a:schemeClr val="tx1"/>
                          </a:solidFill>
                          <a:effectLst/>
                          <a:latin typeface="Arial" panose="020B0604020202020204" pitchFamily="34" charset="0"/>
                          <a:cs typeface="Arial" panose="020B0604020202020204" pitchFamily="34" charset="0"/>
                        </a:rPr>
                        <a:t>Target: </a:t>
                      </a:r>
                      <a:r>
                        <a:rPr lang="en-US" sz="1300" b="0" i="0" dirty="0">
                          <a:solidFill>
                            <a:schemeClr val="tx1"/>
                          </a:solidFill>
                          <a:effectLst/>
                          <a:latin typeface="Arial" panose="020B0604020202020204" pitchFamily="34" charset="0"/>
                          <a:cs typeface="Arial" panose="020B0604020202020204" pitchFamily="34" charset="0"/>
                        </a:rPr>
                        <a:t>100%</a:t>
                      </a:r>
                      <a:endParaRPr lang="en-US" sz="1300" dirty="0">
                        <a:solidFill>
                          <a:schemeClr val="tx1"/>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42291259"/>
                  </a:ext>
                </a:extLst>
              </a:tr>
              <a:tr h="877299">
                <a:tc>
                  <a:txBody>
                    <a:bodyPr/>
                    <a:lstStyle/>
                    <a:p>
                      <a:pPr algn="ctr" fontAlgn="t">
                        <a:lnSpc>
                          <a:spcPct val="114000"/>
                        </a:lnSpc>
                        <a:spcBef>
                          <a:spcPts val="300"/>
                        </a:spcBef>
                        <a:spcAft>
                          <a:spcPts val="300"/>
                        </a:spcAft>
                      </a:pPr>
                      <a:r>
                        <a:rPr lang="en-US" sz="1300" b="1" dirty="0">
                          <a:solidFill>
                            <a:srgbClr val="2F313A"/>
                          </a:solidFill>
                          <a:effectLst/>
                          <a:latin typeface="Arial" panose="020B0604020202020204" pitchFamily="34" charset="0"/>
                          <a:cs typeface="Arial" panose="020B0604020202020204" pitchFamily="34" charset="0"/>
                        </a:rPr>
                        <a:t>1.1.1.1</a:t>
                      </a:r>
                      <a:endParaRPr lang="en-US" sz="1300" dirty="0">
                        <a:solidFill>
                          <a:srgbClr val="000000"/>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tc vMerge="1">
                  <a:txBody>
                    <a:bodyPr/>
                    <a:lstStyle/>
                    <a:p>
                      <a:endParaRPr lang="en-US"/>
                    </a:p>
                  </a:txBody>
                  <a:tcPr/>
                </a:tc>
                <a:tc vMerge="1">
                  <a:txBody>
                    <a:bodyPr/>
                    <a:lstStyle/>
                    <a:p>
                      <a:pPr algn="ctr" fontAlgn="t">
                        <a:lnSpc>
                          <a:spcPct val="114000"/>
                        </a:lnSpc>
                        <a:spcBef>
                          <a:spcPts val="300"/>
                        </a:spcBef>
                        <a:spcAft>
                          <a:spcPts val="300"/>
                        </a:spcAft>
                      </a:pPr>
                      <a:r>
                        <a:rPr lang="en-US" sz="1300" b="1" dirty="0">
                          <a:solidFill>
                            <a:schemeClr val="tx1"/>
                          </a:solidFill>
                          <a:effectLst/>
                          <a:latin typeface="Arial" panose="020B0604020202020204" pitchFamily="34" charset="0"/>
                          <a:cs typeface="Arial" panose="020B0604020202020204" pitchFamily="34" charset="0"/>
                        </a:rPr>
                        <a:t>Milestones or Action Items</a:t>
                      </a:r>
                      <a:endParaRPr lang="en-US" sz="1300" dirty="0">
                        <a:solidFill>
                          <a:schemeClr val="tx1"/>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tc vMerge="1">
                  <a:txBody>
                    <a:bodyPr/>
                    <a:lstStyle/>
                    <a:p>
                      <a:pPr marL="0" marR="0" algn="ctr" fontAlgn="t">
                        <a:lnSpc>
                          <a:spcPct val="114000"/>
                        </a:lnSpc>
                        <a:spcBef>
                          <a:spcPts val="300"/>
                        </a:spcBef>
                        <a:spcAft>
                          <a:spcPts val="300"/>
                        </a:spcAft>
                      </a:pPr>
                      <a:r>
                        <a:rPr lang="en-US" sz="1300" dirty="0">
                          <a:solidFill>
                            <a:schemeClr val="tx1"/>
                          </a:solidFill>
                          <a:effectLst/>
                          <a:latin typeface="Arial" panose="020B0604020202020204" pitchFamily="34" charset="0"/>
                          <a:cs typeface="Arial" panose="020B0604020202020204" pitchFamily="34" charset="0"/>
                        </a:rPr>
                        <a:t>Individuals</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tc vMerge="1">
                  <a:txBody>
                    <a:bodyPr/>
                    <a:lstStyle/>
                    <a:p>
                      <a:pPr marL="0" marR="0" algn="ctr" fontAlgn="t">
                        <a:lnSpc>
                          <a:spcPct val="114000"/>
                        </a:lnSpc>
                        <a:spcBef>
                          <a:spcPts val="300"/>
                        </a:spcBef>
                        <a:spcAft>
                          <a:spcPts val="300"/>
                        </a:spcAft>
                      </a:pPr>
                      <a:r>
                        <a:rPr lang="en-US" sz="1300" dirty="0">
                          <a:solidFill>
                            <a:schemeClr val="tx1"/>
                          </a:solidFill>
                          <a:effectLst/>
                          <a:latin typeface="Arial" panose="020B0604020202020204" pitchFamily="34" charset="0"/>
                          <a:cs typeface="Arial" panose="020B0604020202020204" pitchFamily="34" charset="0"/>
                        </a:rPr>
                        <a:t>Quarterly</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tc vMerge="1">
                  <a:txBody>
                    <a:bodyPr/>
                    <a:lstStyle/>
                    <a:p>
                      <a:pPr marL="0" marR="0" lvl="0" indent="0" algn="ctr" defTabSz="914400" rtl="0" eaLnBrk="1" fontAlgn="t" latinLnBrk="0" hangingPunct="1">
                        <a:lnSpc>
                          <a:spcPct val="114000"/>
                        </a:lnSpc>
                        <a:spcBef>
                          <a:spcPts val="300"/>
                        </a:spcBef>
                        <a:spcAft>
                          <a:spcPts val="300"/>
                        </a:spcAft>
                        <a:buClrTx/>
                        <a:buSzTx/>
                        <a:buFontTx/>
                        <a:buNone/>
                        <a:tabLst/>
                        <a:defRPr/>
                      </a:pPr>
                      <a:r>
                        <a:rPr lang="en-US" sz="1300" b="1" i="1" dirty="0">
                          <a:solidFill>
                            <a:schemeClr val="tx1"/>
                          </a:solidFill>
                          <a:effectLst/>
                          <a:latin typeface="Arial" panose="020B0604020202020204" pitchFamily="34" charset="0"/>
                          <a:cs typeface="Arial" panose="020B0604020202020204" pitchFamily="34" charset="0"/>
                        </a:rPr>
                        <a:t>Measure: </a:t>
                      </a:r>
                      <a:r>
                        <a:rPr lang="en-US" sz="1300" b="0" i="0" dirty="0">
                          <a:solidFill>
                            <a:schemeClr val="tx1"/>
                          </a:solidFill>
                          <a:effectLst/>
                          <a:latin typeface="Arial" panose="020B0604020202020204" pitchFamily="34" charset="0"/>
                          <a:cs typeface="Arial" panose="020B0604020202020204" pitchFamily="34" charset="0"/>
                        </a:rPr>
                        <a:t>% Complete</a:t>
                      </a:r>
                      <a:br>
                        <a:rPr lang="en-US" sz="1300" b="0" i="0" dirty="0">
                          <a:solidFill>
                            <a:schemeClr val="tx1"/>
                          </a:solidFill>
                          <a:effectLst/>
                          <a:latin typeface="Arial" panose="020B0604020202020204" pitchFamily="34" charset="0"/>
                          <a:cs typeface="Arial" panose="020B0604020202020204" pitchFamily="34" charset="0"/>
                        </a:rPr>
                      </a:br>
                      <a:r>
                        <a:rPr lang="en-US" sz="1300" b="1" i="1" dirty="0">
                          <a:solidFill>
                            <a:schemeClr val="tx1"/>
                          </a:solidFill>
                          <a:effectLst/>
                          <a:latin typeface="Arial" panose="020B0604020202020204" pitchFamily="34" charset="0"/>
                          <a:cs typeface="Arial" panose="020B0604020202020204" pitchFamily="34" charset="0"/>
                        </a:rPr>
                        <a:t>Target: </a:t>
                      </a:r>
                      <a:r>
                        <a:rPr lang="en-US" sz="1300" b="0" i="0" dirty="0">
                          <a:solidFill>
                            <a:schemeClr val="tx1"/>
                          </a:solidFill>
                          <a:effectLst/>
                          <a:latin typeface="Arial" panose="020B0604020202020204" pitchFamily="34" charset="0"/>
                          <a:cs typeface="Arial" panose="020B0604020202020204" pitchFamily="34" charset="0"/>
                        </a:rPr>
                        <a:t>100%</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2230767"/>
                  </a:ext>
                </a:extLst>
              </a:tr>
            </a:tbl>
          </a:graphicData>
        </a:graphic>
      </p:graphicFrame>
      <p:sp>
        <p:nvSpPr>
          <p:cNvPr id="3" name="Title 2">
            <a:extLst>
              <a:ext uri="{FF2B5EF4-FFF2-40B4-BE49-F238E27FC236}">
                <a16:creationId xmlns:a16="http://schemas.microsoft.com/office/drawing/2014/main" id="{C3942240-B7DF-477B-B8FC-468F43AB86AE}"/>
              </a:ext>
            </a:extLst>
          </p:cNvPr>
          <p:cNvSpPr>
            <a:spLocks noGrp="1"/>
          </p:cNvSpPr>
          <p:nvPr>
            <p:ph type="title"/>
          </p:nvPr>
        </p:nvSpPr>
        <p:spPr/>
        <p:txBody>
          <a:bodyPr/>
          <a:lstStyle/>
          <a:p>
            <a:r>
              <a:rPr lang="en-US" dirty="0"/>
              <a:t>Plan Structure &amp; Attributes: Option #1</a:t>
            </a:r>
          </a:p>
        </p:txBody>
      </p:sp>
      <p:sp>
        <p:nvSpPr>
          <p:cNvPr id="4" name="Slide Number Placeholder 3">
            <a:extLst>
              <a:ext uri="{FF2B5EF4-FFF2-40B4-BE49-F238E27FC236}">
                <a16:creationId xmlns:a16="http://schemas.microsoft.com/office/drawing/2014/main" id="{9B0CE041-2616-4BD0-93A4-579B14DDDE0F}"/>
              </a:ext>
            </a:extLst>
          </p:cNvPr>
          <p:cNvSpPr>
            <a:spLocks noGrp="1"/>
          </p:cNvSpPr>
          <p:nvPr>
            <p:ph type="sldNum" sz="quarter" idx="4"/>
          </p:nvPr>
        </p:nvSpPr>
        <p:spPr>
          <a:xfrm>
            <a:off x="8610600" y="6356350"/>
            <a:ext cx="2971800" cy="365125"/>
          </a:xfrm>
        </p:spPr>
        <p:txBody>
          <a:bodyPr/>
          <a:lstStyle/>
          <a:p>
            <a:fld id="{C4571D8C-3DF3-4B67-A3E0-450A9EE530C4}" type="slidenum">
              <a:rPr lang="en-US" smtClean="0"/>
              <a:pPr/>
              <a:t>5</a:t>
            </a:fld>
            <a:endParaRPr lang="en-US" dirty="0"/>
          </a:p>
        </p:txBody>
      </p:sp>
      <p:sp>
        <p:nvSpPr>
          <p:cNvPr id="2" name="TextBox 1">
            <a:extLst>
              <a:ext uri="{FF2B5EF4-FFF2-40B4-BE49-F238E27FC236}">
                <a16:creationId xmlns:a16="http://schemas.microsoft.com/office/drawing/2014/main" id="{FA2BFC7A-061F-1E46-A2E5-C8917CC8F8C2}"/>
              </a:ext>
            </a:extLst>
          </p:cNvPr>
          <p:cNvSpPr txBox="1"/>
          <p:nvPr/>
        </p:nvSpPr>
        <p:spPr>
          <a:xfrm>
            <a:off x="838198" y="1248129"/>
            <a:ext cx="8752032" cy="369332"/>
          </a:xfrm>
          <a:prstGeom prst="rect">
            <a:avLst/>
          </a:prstGeom>
          <a:noFill/>
        </p:spPr>
        <p:txBody>
          <a:bodyPr wrap="square" rtlCol="0">
            <a:spAutoFit/>
          </a:bodyPr>
          <a:lstStyle/>
          <a:p>
            <a:r>
              <a:rPr lang="en-US" dirty="0">
                <a:solidFill>
                  <a:srgbClr val="47464E"/>
                </a:solidFill>
                <a:latin typeface="Arial" panose="020B0604020202020204" pitchFamily="34" charset="0"/>
                <a:cs typeface="Arial" panose="020B0604020202020204" pitchFamily="34" charset="0"/>
              </a:rPr>
              <a:t>Align planning team on the plan’s architecture during plan build – consistency is key</a:t>
            </a:r>
          </a:p>
        </p:txBody>
      </p:sp>
    </p:spTree>
    <p:extLst>
      <p:ext uri="{BB962C8B-B14F-4D97-AF65-F5344CB8AC3E}">
        <p14:creationId xmlns:p14="http://schemas.microsoft.com/office/powerpoint/2010/main" val="219720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2727A31-38FB-4597-80EA-8F234D00BFF3}"/>
              </a:ext>
            </a:extLst>
          </p:cNvPr>
          <p:cNvGraphicFramePr>
            <a:graphicFrameLocks noGrp="1"/>
          </p:cNvGraphicFramePr>
          <p:nvPr>
            <p:ph idx="1"/>
            <p:extLst>
              <p:ext uri="{D42A27DB-BD31-4B8C-83A1-F6EECF244321}">
                <p14:modId xmlns:p14="http://schemas.microsoft.com/office/powerpoint/2010/main" val="3041511251"/>
              </p:ext>
            </p:extLst>
          </p:nvPr>
        </p:nvGraphicFramePr>
        <p:xfrm>
          <a:off x="510639" y="1320996"/>
          <a:ext cx="11210304" cy="5032585"/>
        </p:xfrm>
        <a:graphic>
          <a:graphicData uri="http://schemas.openxmlformats.org/drawingml/2006/table">
            <a:tbl>
              <a:tblPr/>
              <a:tblGrid>
                <a:gridCol w="1046092">
                  <a:extLst>
                    <a:ext uri="{9D8B030D-6E8A-4147-A177-3AD203B41FA5}">
                      <a16:colId xmlns:a16="http://schemas.microsoft.com/office/drawing/2014/main" val="2463504863"/>
                    </a:ext>
                  </a:extLst>
                </a:gridCol>
                <a:gridCol w="1412542">
                  <a:extLst>
                    <a:ext uri="{9D8B030D-6E8A-4147-A177-3AD203B41FA5}">
                      <a16:colId xmlns:a16="http://schemas.microsoft.com/office/drawing/2014/main" val="3048684556"/>
                    </a:ext>
                  </a:extLst>
                </a:gridCol>
                <a:gridCol w="2968389">
                  <a:extLst>
                    <a:ext uri="{9D8B030D-6E8A-4147-A177-3AD203B41FA5}">
                      <a16:colId xmlns:a16="http://schemas.microsoft.com/office/drawing/2014/main" val="1307692974"/>
                    </a:ext>
                  </a:extLst>
                </a:gridCol>
                <a:gridCol w="2256312">
                  <a:extLst>
                    <a:ext uri="{9D8B030D-6E8A-4147-A177-3AD203B41FA5}">
                      <a16:colId xmlns:a16="http://schemas.microsoft.com/office/drawing/2014/main" val="3093093639"/>
                    </a:ext>
                  </a:extLst>
                </a:gridCol>
                <a:gridCol w="1472540">
                  <a:extLst>
                    <a:ext uri="{9D8B030D-6E8A-4147-A177-3AD203B41FA5}">
                      <a16:colId xmlns:a16="http://schemas.microsoft.com/office/drawing/2014/main" val="3557960749"/>
                    </a:ext>
                  </a:extLst>
                </a:gridCol>
                <a:gridCol w="2054429">
                  <a:extLst>
                    <a:ext uri="{9D8B030D-6E8A-4147-A177-3AD203B41FA5}">
                      <a16:colId xmlns:a16="http://schemas.microsoft.com/office/drawing/2014/main" val="3928066441"/>
                    </a:ext>
                  </a:extLst>
                </a:gridCol>
              </a:tblGrid>
              <a:tr h="526228">
                <a:tc gridSpan="2">
                  <a:txBody>
                    <a:bodyPr/>
                    <a:lstStyle/>
                    <a:p>
                      <a:pPr marL="0" marR="0" algn="ctr" fontAlgn="t">
                        <a:spcBef>
                          <a:spcPts val="0"/>
                        </a:spcBef>
                        <a:spcAft>
                          <a:spcPts val="0"/>
                        </a:spcAft>
                      </a:pPr>
                      <a:r>
                        <a:rPr lang="en-US" sz="1500" b="1" dirty="0">
                          <a:solidFill>
                            <a:srgbClr val="FFFFFF"/>
                          </a:solidFill>
                          <a:effectLst/>
                          <a:latin typeface="Arial" panose="020B0604020202020204" pitchFamily="34" charset="0"/>
                          <a:cs typeface="Arial" panose="020B0604020202020204" pitchFamily="34" charset="0"/>
                        </a:rPr>
                        <a:t>Level</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C74A0"/>
                    </a:solidFill>
                  </a:tcPr>
                </a:tc>
                <a:tc hMerge="1">
                  <a:txBody>
                    <a:bodyPr/>
                    <a:lstStyle/>
                    <a:p>
                      <a:pPr marL="0" marR="0" fontAlgn="t">
                        <a:spcBef>
                          <a:spcPts val="0"/>
                        </a:spcBef>
                        <a:spcAft>
                          <a:spcPts val="0"/>
                        </a:spcAft>
                      </a:pPr>
                      <a:r>
                        <a:rPr lang="en-US" sz="1100" dirty="0">
                          <a:effectLst/>
                          <a:latin typeface="Calibri" panose="020F0502020204030204" pitchFamily="34" charset="0"/>
                        </a:rPr>
                        <a:t> </a:t>
                      </a:r>
                    </a:p>
                  </a:txBody>
                  <a:tcPr marL="50000" marR="50000" marT="50000" marB="500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tx1"/>
                    </a:solidFill>
                  </a:tcPr>
                </a:tc>
                <a:tc>
                  <a:txBody>
                    <a:bodyPr/>
                    <a:lstStyle/>
                    <a:p>
                      <a:pPr marL="0" marR="0" algn="ctr" fontAlgn="t">
                        <a:spcBef>
                          <a:spcPts val="0"/>
                        </a:spcBef>
                        <a:spcAft>
                          <a:spcPts val="0"/>
                        </a:spcAft>
                      </a:pPr>
                      <a:r>
                        <a:rPr lang="en-US" sz="1500" b="1" dirty="0">
                          <a:solidFill>
                            <a:srgbClr val="FFFFFF"/>
                          </a:solidFill>
                          <a:effectLst/>
                          <a:latin typeface="Arial" panose="020B0604020202020204" pitchFamily="34" charset="0"/>
                          <a:cs typeface="Arial" panose="020B0604020202020204" pitchFamily="34" charset="0"/>
                        </a:rPr>
                        <a:t>Planning Element &amp; Definition</a:t>
                      </a:r>
                      <a:endParaRPr lang="en-US" sz="1500" dirty="0">
                        <a:solidFill>
                          <a:srgbClr val="FFFFFF"/>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C74A0"/>
                    </a:solidFill>
                  </a:tcPr>
                </a:tc>
                <a:tc>
                  <a:txBody>
                    <a:bodyPr/>
                    <a:lstStyle/>
                    <a:p>
                      <a:pPr marL="0" marR="0" algn="ctr" fontAlgn="t">
                        <a:spcBef>
                          <a:spcPts val="0"/>
                        </a:spcBef>
                        <a:spcAft>
                          <a:spcPts val="0"/>
                        </a:spcAft>
                      </a:pPr>
                      <a:r>
                        <a:rPr lang="en-US" sz="1500" b="1" dirty="0">
                          <a:solidFill>
                            <a:srgbClr val="FFFFFF"/>
                          </a:solidFill>
                          <a:effectLst/>
                          <a:latin typeface="Arial" panose="020B0604020202020204" pitchFamily="34" charset="0"/>
                          <a:cs typeface="Arial" panose="020B0604020202020204" pitchFamily="34" charset="0"/>
                        </a:rPr>
                        <a:t>Accountability</a:t>
                      </a:r>
                      <a:endParaRPr lang="en-US" sz="1500" dirty="0">
                        <a:solidFill>
                          <a:srgbClr val="FFFFFF"/>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C74A0"/>
                    </a:solidFill>
                  </a:tcPr>
                </a:tc>
                <a:tc>
                  <a:txBody>
                    <a:bodyPr/>
                    <a:lstStyle/>
                    <a:p>
                      <a:pPr marL="0" marR="0" algn="ctr" fontAlgn="t">
                        <a:spcBef>
                          <a:spcPts val="0"/>
                        </a:spcBef>
                        <a:spcAft>
                          <a:spcPts val="0"/>
                        </a:spcAft>
                      </a:pPr>
                      <a:r>
                        <a:rPr lang="en-US" sz="1500" b="1" dirty="0">
                          <a:solidFill>
                            <a:srgbClr val="FFFFFF"/>
                          </a:solidFill>
                          <a:effectLst/>
                          <a:latin typeface="Arial" panose="020B0604020202020204" pitchFamily="34" charset="0"/>
                          <a:cs typeface="Arial" panose="020B0604020202020204" pitchFamily="34" charset="0"/>
                        </a:rPr>
                        <a:t>Timeframe</a:t>
                      </a:r>
                      <a:endParaRPr lang="en-US" sz="1500" dirty="0">
                        <a:solidFill>
                          <a:srgbClr val="FFFFFF"/>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C74A0"/>
                    </a:solidFill>
                  </a:tcPr>
                </a:tc>
                <a:tc>
                  <a:txBody>
                    <a:bodyPr/>
                    <a:lstStyle/>
                    <a:p>
                      <a:pPr marL="0" marR="0" algn="ctr" fontAlgn="t">
                        <a:spcBef>
                          <a:spcPts val="0"/>
                        </a:spcBef>
                        <a:spcAft>
                          <a:spcPts val="0"/>
                        </a:spcAft>
                      </a:pPr>
                      <a:r>
                        <a:rPr lang="en-US" sz="1500" b="1" dirty="0">
                          <a:solidFill>
                            <a:srgbClr val="FFFFFF"/>
                          </a:solidFill>
                          <a:effectLst/>
                          <a:latin typeface="Arial" panose="020B0604020202020204" pitchFamily="34" charset="0"/>
                          <a:cs typeface="Arial" panose="020B0604020202020204" pitchFamily="34" charset="0"/>
                        </a:rPr>
                        <a:t>Measure &amp; Target Types</a:t>
                      </a:r>
                      <a:br>
                        <a:rPr lang="en-US" sz="1500" b="1" dirty="0">
                          <a:solidFill>
                            <a:srgbClr val="FFFFFF"/>
                          </a:solidFill>
                          <a:effectLst/>
                          <a:latin typeface="Arial" panose="020B0604020202020204" pitchFamily="34" charset="0"/>
                          <a:cs typeface="Arial" panose="020B0604020202020204" pitchFamily="34" charset="0"/>
                        </a:rPr>
                      </a:br>
                      <a:r>
                        <a:rPr lang="en-US" sz="1000" b="0" i="1" dirty="0">
                          <a:solidFill>
                            <a:srgbClr val="FFFFFF"/>
                          </a:solidFill>
                          <a:effectLst/>
                          <a:latin typeface="Arial" panose="020B0604020202020204" pitchFamily="34" charset="0"/>
                          <a:cs typeface="Arial" panose="020B0604020202020204" pitchFamily="34" charset="0"/>
                        </a:rPr>
                        <a:t>(Measure &amp; Target)</a:t>
                      </a:r>
                      <a:endParaRPr lang="en-US" sz="1000" b="1" dirty="0">
                        <a:solidFill>
                          <a:srgbClr val="FFFFFF"/>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C74A0"/>
                    </a:solidFill>
                  </a:tcPr>
                </a:tc>
                <a:extLst>
                  <a:ext uri="{0D108BD9-81ED-4DB2-BD59-A6C34878D82A}">
                    <a16:rowId xmlns:a16="http://schemas.microsoft.com/office/drawing/2014/main" val="906692718"/>
                  </a:ext>
                </a:extLst>
              </a:tr>
              <a:tr h="720159">
                <a:tc>
                  <a:txBody>
                    <a:bodyPr/>
                    <a:lstStyle/>
                    <a:p>
                      <a:pPr algn="ctr" fontAlgn="t">
                        <a:spcBef>
                          <a:spcPts val="600"/>
                        </a:spcBef>
                        <a:spcAft>
                          <a:spcPts val="600"/>
                        </a:spcAft>
                      </a:pPr>
                      <a:r>
                        <a:rPr lang="en-US" sz="1300" b="1" dirty="0">
                          <a:solidFill>
                            <a:srgbClr val="47464E"/>
                          </a:solidFill>
                          <a:effectLst/>
                          <a:latin typeface="Arial" panose="020B0604020202020204" pitchFamily="34" charset="0"/>
                          <a:cs typeface="Arial" panose="020B0604020202020204" pitchFamily="34" charset="0"/>
                        </a:rPr>
                        <a:t>1</a:t>
                      </a:r>
                      <a:endParaRPr lang="en-US" sz="1300" dirty="0">
                        <a:solidFill>
                          <a:srgbClr val="47464E"/>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ctr" fontAlgn="t">
                        <a:spcBef>
                          <a:spcPts val="600"/>
                        </a:spcBef>
                        <a:spcAft>
                          <a:spcPts val="600"/>
                        </a:spcAft>
                      </a:pPr>
                      <a:r>
                        <a:rPr lang="en-US" sz="1300" dirty="0">
                          <a:solidFill>
                            <a:srgbClr val="47464E"/>
                          </a:solidFill>
                          <a:effectLst/>
                          <a:latin typeface="Arial" panose="020B0604020202020204" pitchFamily="34" charset="0"/>
                          <a:cs typeface="Arial" panose="020B0604020202020204" pitchFamily="34" charset="0"/>
                        </a:rPr>
                        <a:t>What</a:t>
                      </a:r>
                    </a:p>
                    <a:p>
                      <a:pPr algn="ctr" fontAlgn="t">
                        <a:spcBef>
                          <a:spcPts val="600"/>
                        </a:spcBef>
                        <a:spcAft>
                          <a:spcPts val="600"/>
                        </a:spcAft>
                      </a:pPr>
                      <a:r>
                        <a:rPr lang="en-US" sz="1300" i="1" dirty="0">
                          <a:solidFill>
                            <a:srgbClr val="47464E"/>
                          </a:solidFill>
                          <a:effectLst/>
                          <a:latin typeface="Arial" panose="020B0604020202020204" pitchFamily="34" charset="0"/>
                          <a:cs typeface="Arial" panose="020B0604020202020204" pitchFamily="34" charset="0"/>
                        </a:rPr>
                        <a:t>(overall)</a:t>
                      </a:r>
                      <a:endParaRPr lang="en-US" sz="1300" dirty="0">
                        <a:solidFill>
                          <a:srgbClr val="47464E"/>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ctr" fontAlgn="t">
                        <a:spcBef>
                          <a:spcPts val="600"/>
                        </a:spcBef>
                        <a:spcAft>
                          <a:spcPts val="600"/>
                        </a:spcAft>
                      </a:pPr>
                      <a:r>
                        <a:rPr lang="en-US" sz="1300" b="1" dirty="0">
                          <a:solidFill>
                            <a:srgbClr val="47464E"/>
                          </a:solidFill>
                          <a:effectLst/>
                          <a:latin typeface="Arial" panose="020B0604020202020204" pitchFamily="34" charset="0"/>
                          <a:cs typeface="Arial" panose="020B0604020202020204" pitchFamily="34" charset="0"/>
                        </a:rPr>
                        <a:t>Strategic Objectives/Priorities</a:t>
                      </a:r>
                      <a:endParaRPr lang="en-US" sz="1300" dirty="0">
                        <a:solidFill>
                          <a:srgbClr val="47464E"/>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ctr" fontAlgn="t">
                        <a:spcBef>
                          <a:spcPts val="600"/>
                        </a:spcBef>
                        <a:spcAft>
                          <a:spcPts val="600"/>
                        </a:spcAft>
                      </a:pPr>
                      <a:r>
                        <a:rPr lang="en-US" sz="1300" dirty="0">
                          <a:solidFill>
                            <a:srgbClr val="47464E"/>
                          </a:solidFill>
                          <a:effectLst/>
                          <a:latin typeface="Arial" panose="020B0604020202020204" pitchFamily="34" charset="0"/>
                          <a:cs typeface="Arial" panose="020B0604020202020204" pitchFamily="34" charset="0"/>
                        </a:rPr>
                        <a:t>N/A</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300" dirty="0">
                          <a:solidFill>
                            <a:srgbClr val="47464E"/>
                          </a:solidFill>
                          <a:effectLst/>
                          <a:latin typeface="Arial" panose="020B0604020202020204" pitchFamily="34" charset="0"/>
                          <a:cs typeface="Arial" panose="020B0604020202020204" pitchFamily="34" charset="0"/>
                        </a:rPr>
                        <a:t>3+ Years</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lnSpc>
                          <a:spcPct val="114000"/>
                        </a:lnSpc>
                        <a:spcBef>
                          <a:spcPts val="300"/>
                        </a:spcBef>
                        <a:spcAft>
                          <a:spcPts val="300"/>
                        </a:spcAft>
                      </a:pPr>
                      <a:endParaRPr lang="en-US" sz="1300" dirty="0">
                        <a:solidFill>
                          <a:schemeClr val="tx1"/>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4248831963"/>
                  </a:ext>
                </a:extLst>
              </a:tr>
              <a:tr h="639354">
                <a:tc>
                  <a:txBody>
                    <a:bodyPr/>
                    <a:lstStyle/>
                    <a:p>
                      <a:pPr algn="ctr" fontAlgn="t">
                        <a:spcBef>
                          <a:spcPts val="600"/>
                        </a:spcBef>
                        <a:spcAft>
                          <a:spcPts val="600"/>
                        </a:spcAft>
                      </a:pPr>
                      <a:r>
                        <a:rPr lang="en-US" sz="1300" b="1" dirty="0">
                          <a:solidFill>
                            <a:srgbClr val="47464E"/>
                          </a:solidFill>
                          <a:effectLst/>
                          <a:latin typeface="Arial" panose="020B0604020202020204" pitchFamily="34" charset="0"/>
                          <a:cs typeface="Arial" panose="020B0604020202020204" pitchFamily="34" charset="0"/>
                        </a:rPr>
                        <a:t>1.1</a:t>
                      </a:r>
                      <a:endParaRPr lang="en-US" sz="1300" dirty="0">
                        <a:solidFill>
                          <a:srgbClr val="47464E"/>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tc>
                  <a:txBody>
                    <a:bodyPr/>
                    <a:lstStyle/>
                    <a:p>
                      <a:pPr algn="ctr" fontAlgn="t">
                        <a:spcBef>
                          <a:spcPts val="300"/>
                        </a:spcBef>
                        <a:spcAft>
                          <a:spcPts val="300"/>
                        </a:spcAft>
                      </a:pPr>
                      <a:r>
                        <a:rPr lang="en-US" sz="1300" dirty="0">
                          <a:solidFill>
                            <a:srgbClr val="47464E"/>
                          </a:solidFill>
                          <a:effectLst/>
                          <a:latin typeface="Arial" panose="020B0604020202020204" pitchFamily="34" charset="0"/>
                          <a:cs typeface="Arial" panose="020B0604020202020204" pitchFamily="34" charset="0"/>
                        </a:rPr>
                        <a:t>What</a:t>
                      </a:r>
                    </a:p>
                    <a:p>
                      <a:pPr algn="ctr" fontAlgn="t">
                        <a:spcBef>
                          <a:spcPts val="300"/>
                        </a:spcBef>
                        <a:spcAft>
                          <a:spcPts val="300"/>
                        </a:spcAft>
                      </a:pPr>
                      <a:r>
                        <a:rPr lang="en-US" sz="1300" i="1" dirty="0">
                          <a:solidFill>
                            <a:srgbClr val="47464E"/>
                          </a:solidFill>
                          <a:effectLst/>
                          <a:latin typeface="Arial" panose="020B0604020202020204" pitchFamily="34" charset="0"/>
                          <a:cs typeface="Arial" panose="020B0604020202020204" pitchFamily="34" charset="0"/>
                        </a:rPr>
                        <a:t>(this year)</a:t>
                      </a:r>
                      <a:endParaRPr lang="en-US" sz="1300" dirty="0">
                        <a:solidFill>
                          <a:srgbClr val="47464E"/>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tc>
                  <a:txBody>
                    <a:bodyPr/>
                    <a:lstStyle/>
                    <a:p>
                      <a:pPr algn="ctr" fontAlgn="t">
                        <a:spcBef>
                          <a:spcPts val="300"/>
                        </a:spcBef>
                        <a:spcAft>
                          <a:spcPts val="300"/>
                        </a:spcAft>
                      </a:pPr>
                      <a:r>
                        <a:rPr lang="en-US" sz="1300" b="1" dirty="0">
                          <a:solidFill>
                            <a:srgbClr val="47464E"/>
                          </a:solidFill>
                          <a:effectLst/>
                          <a:latin typeface="Arial" panose="020B0604020202020204" pitchFamily="34" charset="0"/>
                          <a:cs typeface="Arial" panose="020B0604020202020204" pitchFamily="34" charset="0"/>
                        </a:rPr>
                        <a:t>Company-wide Goals</a:t>
                      </a:r>
                      <a:endParaRPr lang="en-US" sz="1300" dirty="0">
                        <a:solidFill>
                          <a:srgbClr val="47464E"/>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tc>
                  <a:txBody>
                    <a:bodyPr/>
                    <a:lstStyle/>
                    <a:p>
                      <a:pPr marL="0" marR="0" algn="ctr" fontAlgn="t">
                        <a:spcBef>
                          <a:spcPts val="0"/>
                        </a:spcBef>
                        <a:spcAft>
                          <a:spcPts val="0"/>
                        </a:spcAft>
                      </a:pPr>
                      <a:r>
                        <a:rPr lang="en-US" sz="1300" dirty="0">
                          <a:solidFill>
                            <a:srgbClr val="47464E"/>
                          </a:solidFill>
                          <a:effectLst/>
                          <a:latin typeface="Arial" panose="020B0604020202020204" pitchFamily="34" charset="0"/>
                          <a:cs typeface="Arial" panose="020B0604020202020204" pitchFamily="34" charset="0"/>
                        </a:rPr>
                        <a:t>Executive Leadership</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tc>
                  <a:txBody>
                    <a:bodyPr/>
                    <a:lstStyle/>
                    <a:p>
                      <a:pPr marL="0" marR="0" algn="ctr" fontAlgn="t">
                        <a:spcBef>
                          <a:spcPts val="0"/>
                        </a:spcBef>
                        <a:spcAft>
                          <a:spcPts val="0"/>
                        </a:spcAft>
                      </a:pPr>
                      <a:r>
                        <a:rPr lang="en-US" sz="1300" dirty="0">
                          <a:solidFill>
                            <a:srgbClr val="47464E"/>
                          </a:solidFill>
                          <a:effectLst/>
                          <a:latin typeface="Arial" panose="020B0604020202020204" pitchFamily="34" charset="0"/>
                          <a:cs typeface="Arial" panose="020B0604020202020204" pitchFamily="34" charset="0"/>
                        </a:rPr>
                        <a:t>1+ Years</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tc>
                  <a:txBody>
                    <a:bodyPr/>
                    <a:lstStyle/>
                    <a:p>
                      <a:pPr marL="0" marR="0" algn="ctr" fontAlgn="t">
                        <a:lnSpc>
                          <a:spcPct val="114000"/>
                        </a:lnSpc>
                        <a:spcBef>
                          <a:spcPts val="300"/>
                        </a:spcBef>
                        <a:spcAft>
                          <a:spcPts val="300"/>
                        </a:spcAft>
                      </a:pPr>
                      <a:r>
                        <a:rPr lang="en-US" sz="1200" b="1" i="1" dirty="0">
                          <a:solidFill>
                            <a:schemeClr val="tx1"/>
                          </a:solidFill>
                          <a:effectLst/>
                          <a:latin typeface="Arial" panose="020B0604020202020204" pitchFamily="34" charset="0"/>
                          <a:cs typeface="Arial" panose="020B0604020202020204" pitchFamily="34" charset="0"/>
                        </a:rPr>
                        <a:t>Measure</a:t>
                      </a:r>
                      <a:r>
                        <a:rPr lang="en-US" sz="1200" dirty="0">
                          <a:solidFill>
                            <a:schemeClr val="tx1"/>
                          </a:solidFill>
                          <a:effectLst/>
                          <a:latin typeface="Arial" panose="020B0604020202020204" pitchFamily="34" charset="0"/>
                          <a:cs typeface="Arial" panose="020B0604020202020204" pitchFamily="34" charset="0"/>
                        </a:rPr>
                        <a:t>: Quantifiable (KPI)</a:t>
                      </a:r>
                      <a:br>
                        <a:rPr lang="en-US" sz="1200" dirty="0">
                          <a:solidFill>
                            <a:schemeClr val="tx1"/>
                          </a:solidFill>
                          <a:effectLst/>
                          <a:latin typeface="Arial" panose="020B0604020202020204" pitchFamily="34" charset="0"/>
                          <a:cs typeface="Arial" panose="020B0604020202020204" pitchFamily="34" charset="0"/>
                        </a:rPr>
                      </a:br>
                      <a:r>
                        <a:rPr lang="en-US" sz="1200" b="1" i="1" dirty="0">
                          <a:solidFill>
                            <a:schemeClr val="tx1"/>
                          </a:solidFill>
                          <a:effectLst/>
                          <a:latin typeface="Arial" panose="020B0604020202020204" pitchFamily="34" charset="0"/>
                          <a:cs typeface="Arial" panose="020B0604020202020204" pitchFamily="34" charset="0"/>
                        </a:rPr>
                        <a:t>Target</a:t>
                      </a:r>
                      <a:r>
                        <a:rPr lang="en-US" sz="1200" dirty="0">
                          <a:solidFill>
                            <a:schemeClr val="tx1"/>
                          </a:solidFill>
                          <a:effectLst/>
                          <a:latin typeface="Arial" panose="020B0604020202020204" pitchFamily="34" charset="0"/>
                          <a:cs typeface="Arial" panose="020B0604020202020204" pitchFamily="34" charset="0"/>
                        </a:rPr>
                        <a:t>: Incremental &amp; End-of-Year</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97764731"/>
                  </a:ext>
                </a:extLst>
              </a:tr>
              <a:tr h="774113">
                <a:tc>
                  <a:txBody>
                    <a:bodyPr/>
                    <a:lstStyle/>
                    <a:p>
                      <a:pPr algn="ctr" fontAlgn="t">
                        <a:spcBef>
                          <a:spcPts val="300"/>
                        </a:spcBef>
                        <a:spcAft>
                          <a:spcPts val="300"/>
                        </a:spcAft>
                      </a:pPr>
                      <a:r>
                        <a:rPr lang="en-US" sz="1300" b="1" dirty="0">
                          <a:solidFill>
                            <a:srgbClr val="47464E"/>
                          </a:solidFill>
                          <a:effectLst/>
                          <a:latin typeface="Arial" panose="020B0604020202020204" pitchFamily="34" charset="0"/>
                          <a:cs typeface="Arial" panose="020B0604020202020204" pitchFamily="34" charset="0"/>
                        </a:rPr>
                        <a:t>1.1.1</a:t>
                      </a:r>
                      <a:endParaRPr lang="en-US" sz="1300" dirty="0">
                        <a:solidFill>
                          <a:srgbClr val="47464E"/>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ctr" fontAlgn="t">
                        <a:spcBef>
                          <a:spcPts val="300"/>
                        </a:spcBef>
                        <a:spcAft>
                          <a:spcPts val="300"/>
                        </a:spcAft>
                      </a:pPr>
                      <a:r>
                        <a:rPr lang="en-US" sz="1300" dirty="0">
                          <a:solidFill>
                            <a:srgbClr val="47464E"/>
                          </a:solidFill>
                          <a:effectLst/>
                          <a:latin typeface="Arial" panose="020B0604020202020204" pitchFamily="34" charset="0"/>
                          <a:cs typeface="Arial" panose="020B0604020202020204" pitchFamily="34" charset="0"/>
                        </a:rPr>
                        <a:t>What</a:t>
                      </a:r>
                    </a:p>
                    <a:p>
                      <a:pPr algn="ctr" fontAlgn="t">
                        <a:spcBef>
                          <a:spcPts val="300"/>
                        </a:spcBef>
                        <a:spcAft>
                          <a:spcPts val="300"/>
                        </a:spcAft>
                      </a:pPr>
                      <a:r>
                        <a:rPr lang="en-US" sz="1300" i="1" dirty="0">
                          <a:solidFill>
                            <a:srgbClr val="47464E"/>
                          </a:solidFill>
                          <a:effectLst/>
                          <a:latin typeface="Arial" panose="020B0604020202020204" pitchFamily="34" charset="0"/>
                          <a:cs typeface="Arial" panose="020B0604020202020204" pitchFamily="34" charset="0"/>
                        </a:rPr>
                        <a:t>(this year)</a:t>
                      </a:r>
                      <a:endParaRPr lang="en-US" sz="1300" dirty="0">
                        <a:solidFill>
                          <a:srgbClr val="47464E"/>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ctr" fontAlgn="t">
                        <a:spcBef>
                          <a:spcPts val="300"/>
                        </a:spcBef>
                        <a:spcAft>
                          <a:spcPts val="300"/>
                        </a:spcAft>
                      </a:pPr>
                      <a:r>
                        <a:rPr lang="en-US" sz="1300" b="1" dirty="0">
                          <a:solidFill>
                            <a:srgbClr val="47464E"/>
                          </a:solidFill>
                          <a:effectLst/>
                          <a:latin typeface="Arial" panose="020B0604020202020204" pitchFamily="34" charset="0"/>
                          <a:cs typeface="Arial" panose="020B0604020202020204" pitchFamily="34" charset="0"/>
                        </a:rPr>
                        <a:t>Team/Department Goals</a:t>
                      </a:r>
                      <a:endParaRPr lang="en-US" sz="1300" dirty="0">
                        <a:solidFill>
                          <a:srgbClr val="47464E"/>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300" dirty="0">
                          <a:solidFill>
                            <a:srgbClr val="47464E"/>
                          </a:solidFill>
                          <a:effectLst/>
                          <a:latin typeface="Arial" panose="020B0604020202020204" pitchFamily="34" charset="0"/>
                          <a:cs typeface="Arial" panose="020B0604020202020204" pitchFamily="34" charset="0"/>
                        </a:rPr>
                        <a:t>Functional Leads</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300" dirty="0">
                          <a:solidFill>
                            <a:srgbClr val="47464E"/>
                          </a:solidFill>
                          <a:effectLst/>
                          <a:latin typeface="Arial" panose="020B0604020202020204" pitchFamily="34" charset="0"/>
                          <a:cs typeface="Arial" panose="020B0604020202020204" pitchFamily="34" charset="0"/>
                        </a:rPr>
                        <a:t>1+ Years</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lvl="0" indent="0" algn="ctr" defTabSz="914400" rtl="0" eaLnBrk="1" fontAlgn="t" latinLnBrk="0" hangingPunct="1">
                        <a:lnSpc>
                          <a:spcPct val="114000"/>
                        </a:lnSpc>
                        <a:spcBef>
                          <a:spcPts val="300"/>
                        </a:spcBef>
                        <a:spcAft>
                          <a:spcPts val="300"/>
                        </a:spcAft>
                        <a:buClrTx/>
                        <a:buSzTx/>
                        <a:buFontTx/>
                        <a:buNone/>
                        <a:tabLst/>
                        <a:defRPr/>
                      </a:pPr>
                      <a:r>
                        <a:rPr lang="en-US" sz="1200" b="1" i="1" dirty="0">
                          <a:solidFill>
                            <a:schemeClr val="tx1"/>
                          </a:solidFill>
                          <a:effectLst/>
                          <a:latin typeface="Arial" panose="020B0604020202020204" pitchFamily="34" charset="0"/>
                          <a:cs typeface="Arial" panose="020B0604020202020204" pitchFamily="34" charset="0"/>
                        </a:rPr>
                        <a:t>Measure: </a:t>
                      </a:r>
                      <a:r>
                        <a:rPr lang="en-US" sz="1200" b="0" i="0" dirty="0">
                          <a:solidFill>
                            <a:schemeClr val="tx1"/>
                          </a:solidFill>
                          <a:effectLst/>
                          <a:latin typeface="Arial" panose="020B0604020202020204" pitchFamily="34" charset="0"/>
                          <a:cs typeface="Arial" panose="020B0604020202020204" pitchFamily="34" charset="0"/>
                        </a:rPr>
                        <a:t>% Complete or Quantifiable</a:t>
                      </a:r>
                      <a:r>
                        <a:rPr lang="en-US" sz="1200" dirty="0">
                          <a:solidFill>
                            <a:schemeClr val="tx1"/>
                          </a:solidFill>
                          <a:effectLst/>
                          <a:latin typeface="Arial" panose="020B0604020202020204" pitchFamily="34" charset="0"/>
                          <a:cs typeface="Arial" panose="020B0604020202020204" pitchFamily="34" charset="0"/>
                        </a:rPr>
                        <a:t> </a:t>
                      </a:r>
                    </a:p>
                    <a:p>
                      <a:pPr marL="0" marR="0" lvl="0" indent="0" algn="ctr" defTabSz="914400" rtl="0" eaLnBrk="1" fontAlgn="t" latinLnBrk="0" hangingPunct="1">
                        <a:lnSpc>
                          <a:spcPct val="114000"/>
                        </a:lnSpc>
                        <a:spcBef>
                          <a:spcPts val="300"/>
                        </a:spcBef>
                        <a:spcAft>
                          <a:spcPts val="300"/>
                        </a:spcAft>
                        <a:buClrTx/>
                        <a:buSzTx/>
                        <a:buFontTx/>
                        <a:buNone/>
                        <a:tabLst/>
                        <a:defRPr/>
                      </a:pPr>
                      <a:r>
                        <a:rPr lang="en-US" sz="1200" b="1" i="1" dirty="0">
                          <a:solidFill>
                            <a:schemeClr val="tx1"/>
                          </a:solidFill>
                          <a:effectLst/>
                          <a:latin typeface="Arial" panose="020B0604020202020204" pitchFamily="34" charset="0"/>
                          <a:cs typeface="Arial" panose="020B0604020202020204" pitchFamily="34" charset="0"/>
                        </a:rPr>
                        <a:t>Target: </a:t>
                      </a:r>
                      <a:r>
                        <a:rPr lang="en-US" sz="1200" dirty="0">
                          <a:solidFill>
                            <a:schemeClr val="tx1"/>
                          </a:solidFill>
                          <a:effectLst/>
                          <a:latin typeface="Arial" panose="020B0604020202020204" pitchFamily="34" charset="0"/>
                          <a:cs typeface="Arial" panose="020B0604020202020204" pitchFamily="34" charset="0"/>
                        </a:rPr>
                        <a:t>Incremental &amp; End-of-Year</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724422853"/>
                  </a:ext>
                </a:extLst>
              </a:tr>
              <a:tr h="945480">
                <a:tc>
                  <a:txBody>
                    <a:bodyPr/>
                    <a:lstStyle/>
                    <a:p>
                      <a:pPr algn="ctr" fontAlgn="t">
                        <a:spcBef>
                          <a:spcPts val="300"/>
                        </a:spcBef>
                        <a:spcAft>
                          <a:spcPts val="300"/>
                        </a:spcAft>
                      </a:pPr>
                      <a:r>
                        <a:rPr lang="en-US" sz="1300" b="1" dirty="0">
                          <a:solidFill>
                            <a:srgbClr val="47464E"/>
                          </a:solidFill>
                          <a:effectLst/>
                          <a:latin typeface="Arial" panose="020B0604020202020204" pitchFamily="34" charset="0"/>
                          <a:cs typeface="Arial" panose="020B0604020202020204" pitchFamily="34" charset="0"/>
                        </a:rPr>
                        <a:t>1.1.1.1</a:t>
                      </a:r>
                      <a:endParaRPr lang="en-US" sz="1300" dirty="0">
                        <a:solidFill>
                          <a:srgbClr val="47464E"/>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tc rowSpan="2">
                  <a:txBody>
                    <a:bodyPr/>
                    <a:lstStyle/>
                    <a:p>
                      <a:pPr algn="ctr" fontAlgn="t">
                        <a:spcBef>
                          <a:spcPts val="300"/>
                        </a:spcBef>
                        <a:spcAft>
                          <a:spcPts val="300"/>
                        </a:spcAft>
                      </a:pPr>
                      <a:r>
                        <a:rPr lang="en-US" sz="1300" dirty="0">
                          <a:solidFill>
                            <a:srgbClr val="47464E"/>
                          </a:solidFill>
                          <a:effectLst/>
                          <a:latin typeface="Arial" panose="020B0604020202020204" pitchFamily="34" charset="0"/>
                          <a:cs typeface="Arial" panose="020B0604020202020204" pitchFamily="34" charset="0"/>
                        </a:rPr>
                        <a:t>How</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ctr" fontAlgn="t">
                        <a:spcBef>
                          <a:spcPts val="300"/>
                        </a:spcBef>
                        <a:spcAft>
                          <a:spcPts val="300"/>
                        </a:spcAft>
                      </a:pPr>
                      <a:r>
                        <a:rPr lang="en-US" sz="1300" b="1" dirty="0">
                          <a:solidFill>
                            <a:srgbClr val="47464E"/>
                          </a:solidFill>
                          <a:effectLst/>
                          <a:latin typeface="Arial" panose="020B0604020202020204" pitchFamily="34" charset="0"/>
                          <a:cs typeface="Arial" panose="020B0604020202020204" pitchFamily="34" charset="0"/>
                        </a:rPr>
                        <a:t>KPIs and/or Initiatives</a:t>
                      </a:r>
                      <a:endParaRPr lang="en-US" sz="1300" dirty="0">
                        <a:solidFill>
                          <a:srgbClr val="47464E"/>
                        </a:solidFill>
                        <a:effectLst/>
                        <a:latin typeface="Arial" panose="020B0604020202020204" pitchFamily="34" charset="0"/>
                        <a:cs typeface="Arial" panose="020B0604020202020204" pitchFamily="34" charset="0"/>
                      </a:endParaRPr>
                    </a:p>
                    <a:p>
                      <a:pPr algn="ctr" fontAlgn="t">
                        <a:spcBef>
                          <a:spcPts val="300"/>
                        </a:spcBef>
                        <a:spcAft>
                          <a:spcPts val="300"/>
                        </a:spcAft>
                      </a:pPr>
                      <a:r>
                        <a:rPr lang="en-US" sz="1300" dirty="0">
                          <a:solidFill>
                            <a:srgbClr val="47464E"/>
                          </a:solidFill>
                          <a:effectLst/>
                          <a:latin typeface="Arial" panose="020B0604020202020204" pitchFamily="34" charset="0"/>
                          <a:cs typeface="Arial" panose="020B0604020202020204" pitchFamily="34" charset="0"/>
                        </a:rPr>
                        <a:t>Quant Outcomes </a:t>
                      </a:r>
                      <a:r>
                        <a:rPr lang="en-US" sz="1300" b="1" dirty="0">
                          <a:solidFill>
                            <a:srgbClr val="47464E"/>
                          </a:solidFill>
                          <a:effectLst/>
                          <a:latin typeface="Arial" panose="020B0604020202020204" pitchFamily="34" charset="0"/>
                          <a:cs typeface="Arial" panose="020B0604020202020204" pitchFamily="34" charset="0"/>
                        </a:rPr>
                        <a:t>OR</a:t>
                      </a:r>
                      <a:r>
                        <a:rPr lang="en-US" sz="1300" dirty="0">
                          <a:solidFill>
                            <a:srgbClr val="47464E"/>
                          </a:solidFill>
                          <a:effectLst/>
                          <a:latin typeface="Arial" panose="020B0604020202020204" pitchFamily="34" charset="0"/>
                          <a:cs typeface="Arial" panose="020B0604020202020204" pitchFamily="34" charset="0"/>
                        </a:rPr>
                        <a:t> Initiatives</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tc>
                  <a:txBody>
                    <a:bodyPr/>
                    <a:lstStyle/>
                    <a:p>
                      <a:pPr marL="0" marR="0" algn="ctr" fontAlgn="t">
                        <a:spcBef>
                          <a:spcPts val="0"/>
                        </a:spcBef>
                        <a:spcAft>
                          <a:spcPts val="0"/>
                        </a:spcAft>
                      </a:pPr>
                      <a:r>
                        <a:rPr lang="en-US" sz="1300" dirty="0">
                          <a:solidFill>
                            <a:srgbClr val="47464E"/>
                          </a:solidFill>
                          <a:effectLst/>
                          <a:latin typeface="Arial" panose="020B0604020202020204" pitchFamily="34" charset="0"/>
                          <a:cs typeface="Arial" panose="020B0604020202020204" pitchFamily="34" charset="0"/>
                        </a:rPr>
                        <a:t>Functional Leads / Managers</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tc>
                  <a:txBody>
                    <a:bodyPr/>
                    <a:lstStyle/>
                    <a:p>
                      <a:pPr marL="0" marR="0" algn="ctr" fontAlgn="t">
                        <a:spcBef>
                          <a:spcPts val="0"/>
                        </a:spcBef>
                        <a:spcAft>
                          <a:spcPts val="0"/>
                        </a:spcAft>
                      </a:pPr>
                      <a:r>
                        <a:rPr lang="en-US" sz="1300" dirty="0">
                          <a:solidFill>
                            <a:srgbClr val="47464E"/>
                          </a:solidFill>
                          <a:effectLst/>
                          <a:latin typeface="Arial" panose="020B0604020202020204" pitchFamily="34" charset="0"/>
                          <a:cs typeface="Arial" panose="020B0604020202020204" pitchFamily="34" charset="0"/>
                        </a:rPr>
                        <a:t>&lt; 1 Year</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t" latinLnBrk="0" hangingPunct="1">
                        <a:lnSpc>
                          <a:spcPct val="114000"/>
                        </a:lnSpc>
                        <a:spcBef>
                          <a:spcPts val="300"/>
                        </a:spcBef>
                        <a:spcAft>
                          <a:spcPts val="300"/>
                        </a:spcAft>
                        <a:buClrTx/>
                        <a:buSzTx/>
                        <a:buFontTx/>
                        <a:buNone/>
                        <a:tabLst/>
                        <a:defRPr/>
                      </a:pPr>
                      <a:r>
                        <a:rPr lang="en-US" sz="1200" b="1" i="1" dirty="0">
                          <a:solidFill>
                            <a:schemeClr val="tx1"/>
                          </a:solidFill>
                          <a:effectLst/>
                          <a:latin typeface="Arial" panose="020B0604020202020204" pitchFamily="34" charset="0"/>
                          <a:cs typeface="Arial" panose="020B0604020202020204" pitchFamily="34" charset="0"/>
                        </a:rPr>
                        <a:t>Measure: </a:t>
                      </a:r>
                      <a:r>
                        <a:rPr lang="en-US" sz="1200" b="0" i="0" dirty="0">
                          <a:solidFill>
                            <a:schemeClr val="tx1"/>
                          </a:solidFill>
                          <a:effectLst/>
                          <a:latin typeface="Arial" panose="020B0604020202020204" pitchFamily="34" charset="0"/>
                          <a:cs typeface="Arial" panose="020B0604020202020204" pitchFamily="34" charset="0"/>
                        </a:rPr>
                        <a:t>% Complete or Quantifiable</a:t>
                      </a:r>
                      <a:r>
                        <a:rPr lang="en-US" sz="1200" dirty="0">
                          <a:solidFill>
                            <a:schemeClr val="tx1"/>
                          </a:solidFill>
                          <a:effectLst/>
                          <a:latin typeface="Arial" panose="020B0604020202020204" pitchFamily="34" charset="0"/>
                          <a:cs typeface="Arial" panose="020B0604020202020204" pitchFamily="34" charset="0"/>
                        </a:rPr>
                        <a:t> </a:t>
                      </a:r>
                    </a:p>
                    <a:p>
                      <a:pPr marL="0" marR="0" lvl="0" indent="0" algn="ctr" defTabSz="914400" rtl="0" eaLnBrk="1" fontAlgn="t" latinLnBrk="0" hangingPunct="1">
                        <a:lnSpc>
                          <a:spcPct val="114000"/>
                        </a:lnSpc>
                        <a:spcBef>
                          <a:spcPts val="300"/>
                        </a:spcBef>
                        <a:spcAft>
                          <a:spcPts val="300"/>
                        </a:spcAft>
                        <a:buClrTx/>
                        <a:buSzTx/>
                        <a:buFontTx/>
                        <a:buNone/>
                        <a:tabLst/>
                        <a:defRPr/>
                      </a:pPr>
                      <a:r>
                        <a:rPr lang="en-US" sz="1200" b="1" i="1" dirty="0">
                          <a:solidFill>
                            <a:schemeClr val="tx1"/>
                          </a:solidFill>
                          <a:effectLst/>
                          <a:latin typeface="Arial" panose="020B0604020202020204" pitchFamily="34" charset="0"/>
                          <a:cs typeface="Arial" panose="020B0604020202020204" pitchFamily="34" charset="0"/>
                        </a:rPr>
                        <a:t>Target: </a:t>
                      </a:r>
                      <a:r>
                        <a:rPr lang="en-US" sz="1200" dirty="0">
                          <a:solidFill>
                            <a:schemeClr val="tx1"/>
                          </a:solidFill>
                          <a:effectLst/>
                          <a:latin typeface="Arial" panose="020B0604020202020204" pitchFamily="34" charset="0"/>
                          <a:cs typeface="Arial" panose="020B0604020202020204" pitchFamily="34" charset="0"/>
                        </a:rPr>
                        <a:t>Incremental &amp; End-of-Year</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51460976"/>
                  </a:ext>
                </a:extLst>
              </a:tr>
              <a:tr h="857250">
                <a:tc>
                  <a:txBody>
                    <a:bodyPr/>
                    <a:lstStyle/>
                    <a:p>
                      <a:pPr algn="ctr" fontAlgn="t">
                        <a:spcBef>
                          <a:spcPts val="300"/>
                        </a:spcBef>
                        <a:spcAft>
                          <a:spcPts val="300"/>
                        </a:spcAft>
                      </a:pPr>
                      <a:r>
                        <a:rPr lang="en-US" sz="1300" b="1" dirty="0">
                          <a:solidFill>
                            <a:srgbClr val="47464E"/>
                          </a:solidFill>
                          <a:effectLst/>
                          <a:latin typeface="Arial" panose="020B0604020202020204" pitchFamily="34" charset="0"/>
                          <a:cs typeface="Arial" panose="020B0604020202020204" pitchFamily="34" charset="0"/>
                        </a:rPr>
                        <a:t>1.1.1.1.1</a:t>
                      </a:r>
                      <a:endParaRPr lang="en-US" sz="1300" dirty="0">
                        <a:solidFill>
                          <a:srgbClr val="47464E"/>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vMerge="1">
                  <a:txBody>
                    <a:bodyPr/>
                    <a:lstStyle/>
                    <a:p>
                      <a:endParaRPr lang="en-US"/>
                    </a:p>
                  </a:txBody>
                  <a:tcPr/>
                </a:tc>
                <a:tc>
                  <a:txBody>
                    <a:bodyPr/>
                    <a:lstStyle/>
                    <a:p>
                      <a:pPr algn="ctr" fontAlgn="t">
                        <a:spcBef>
                          <a:spcPts val="300"/>
                        </a:spcBef>
                        <a:spcAft>
                          <a:spcPts val="300"/>
                        </a:spcAft>
                      </a:pPr>
                      <a:r>
                        <a:rPr lang="en-US" sz="1300" b="1" dirty="0">
                          <a:solidFill>
                            <a:srgbClr val="47464E"/>
                          </a:solidFill>
                          <a:effectLst/>
                          <a:latin typeface="Arial" panose="020B0604020202020204" pitchFamily="34" charset="0"/>
                          <a:cs typeface="Arial" panose="020B0604020202020204" pitchFamily="34" charset="0"/>
                        </a:rPr>
                        <a:t>Action Items</a:t>
                      </a:r>
                      <a:endParaRPr lang="en-US" sz="1300" dirty="0">
                        <a:solidFill>
                          <a:srgbClr val="47464E"/>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300" dirty="0">
                          <a:solidFill>
                            <a:srgbClr val="47464E"/>
                          </a:solidFill>
                          <a:effectLst/>
                          <a:latin typeface="Arial" panose="020B0604020202020204" pitchFamily="34" charset="0"/>
                          <a:cs typeface="Arial" panose="020B0604020202020204" pitchFamily="34" charset="0"/>
                        </a:rPr>
                        <a:t>Individuals</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300" dirty="0">
                          <a:solidFill>
                            <a:srgbClr val="47464E"/>
                          </a:solidFill>
                          <a:effectLst/>
                          <a:latin typeface="Arial" panose="020B0604020202020204" pitchFamily="34" charset="0"/>
                          <a:cs typeface="Arial" panose="020B0604020202020204" pitchFamily="34" charset="0"/>
                        </a:rPr>
                        <a:t>Quarterly</a:t>
                      </a: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1" i="1" dirty="0">
                          <a:solidFill>
                            <a:schemeClr val="tx1"/>
                          </a:solidFill>
                          <a:effectLst/>
                          <a:latin typeface="Arial" panose="020B0604020202020204" pitchFamily="34" charset="0"/>
                          <a:cs typeface="Arial" panose="020B0604020202020204" pitchFamily="34" charset="0"/>
                        </a:rPr>
                        <a:t>Measure: </a:t>
                      </a:r>
                      <a:r>
                        <a:rPr lang="en-US" sz="1200" b="0" i="0" dirty="0">
                          <a:solidFill>
                            <a:schemeClr val="tx1"/>
                          </a:solidFill>
                          <a:effectLst/>
                          <a:latin typeface="Arial" panose="020B0604020202020204" pitchFamily="34" charset="0"/>
                          <a:cs typeface="Arial" panose="020B0604020202020204" pitchFamily="34" charset="0"/>
                        </a:rPr>
                        <a:t>% Complete</a:t>
                      </a:r>
                      <a:br>
                        <a:rPr lang="en-US" sz="1200" b="0" i="0" dirty="0">
                          <a:solidFill>
                            <a:schemeClr val="tx1"/>
                          </a:solidFill>
                          <a:effectLst/>
                          <a:latin typeface="Arial" panose="020B0604020202020204" pitchFamily="34" charset="0"/>
                          <a:cs typeface="Arial" panose="020B0604020202020204" pitchFamily="34" charset="0"/>
                        </a:rPr>
                      </a:br>
                      <a:r>
                        <a:rPr lang="en-US" sz="1200" b="1" i="1" dirty="0">
                          <a:solidFill>
                            <a:schemeClr val="tx1"/>
                          </a:solidFill>
                          <a:effectLst/>
                          <a:latin typeface="Arial" panose="020B0604020202020204" pitchFamily="34" charset="0"/>
                          <a:cs typeface="Arial" panose="020B0604020202020204" pitchFamily="34" charset="0"/>
                        </a:rPr>
                        <a:t>Target: </a:t>
                      </a:r>
                      <a:r>
                        <a:rPr lang="en-US" sz="1200" b="0" i="0" dirty="0">
                          <a:solidFill>
                            <a:schemeClr val="tx1"/>
                          </a:solidFill>
                          <a:effectLst/>
                          <a:latin typeface="Arial" panose="020B0604020202020204" pitchFamily="34" charset="0"/>
                          <a:cs typeface="Arial" panose="020B0604020202020204" pitchFamily="34" charset="0"/>
                        </a:rPr>
                        <a:t>100%</a:t>
                      </a:r>
                      <a:endParaRPr lang="en-US" sz="1200" dirty="0">
                        <a:solidFill>
                          <a:schemeClr val="tx1"/>
                        </a:solidFill>
                        <a:effectLst/>
                        <a:latin typeface="Arial" panose="020B0604020202020204" pitchFamily="34" charset="0"/>
                        <a:cs typeface="Arial" panose="020B0604020202020204" pitchFamily="34" charset="0"/>
                      </a:endParaRPr>
                    </a:p>
                    <a:p>
                      <a:pPr marL="0" marR="0" algn="ctr" fontAlgn="t">
                        <a:spcBef>
                          <a:spcPts val="0"/>
                        </a:spcBef>
                        <a:spcAft>
                          <a:spcPts val="0"/>
                        </a:spcAft>
                      </a:pPr>
                      <a:endParaRPr lang="en-US" sz="1200" dirty="0">
                        <a:solidFill>
                          <a:srgbClr val="47464E"/>
                        </a:solidFill>
                        <a:effectLst/>
                        <a:latin typeface="Arial" panose="020B0604020202020204" pitchFamily="34" charset="0"/>
                        <a:cs typeface="Arial" panose="020B0604020202020204" pitchFamily="34" charset="0"/>
                      </a:endParaRPr>
                    </a:p>
                  </a:txBody>
                  <a:tcPr marL="50000" marR="50000" marT="50000" marB="500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082230767"/>
                  </a:ext>
                </a:extLst>
              </a:tr>
            </a:tbl>
          </a:graphicData>
        </a:graphic>
      </p:graphicFrame>
      <p:sp>
        <p:nvSpPr>
          <p:cNvPr id="3" name="Title 2">
            <a:extLst>
              <a:ext uri="{FF2B5EF4-FFF2-40B4-BE49-F238E27FC236}">
                <a16:creationId xmlns:a16="http://schemas.microsoft.com/office/drawing/2014/main" id="{C3942240-B7DF-477B-B8FC-468F43AB86AE}"/>
              </a:ext>
            </a:extLst>
          </p:cNvPr>
          <p:cNvSpPr>
            <a:spLocks noGrp="1"/>
          </p:cNvSpPr>
          <p:nvPr>
            <p:ph type="title"/>
          </p:nvPr>
        </p:nvSpPr>
        <p:spPr/>
        <p:txBody>
          <a:bodyPr/>
          <a:lstStyle/>
          <a:p>
            <a:r>
              <a:rPr lang="en-US" dirty="0"/>
              <a:t>Plan Structure &amp; Attributes: Option #2</a:t>
            </a:r>
          </a:p>
        </p:txBody>
      </p:sp>
      <p:sp>
        <p:nvSpPr>
          <p:cNvPr id="4" name="Slide Number Placeholder 3">
            <a:extLst>
              <a:ext uri="{FF2B5EF4-FFF2-40B4-BE49-F238E27FC236}">
                <a16:creationId xmlns:a16="http://schemas.microsoft.com/office/drawing/2014/main" id="{9B0CE041-2616-4BD0-93A4-579B14DDDE0F}"/>
              </a:ext>
            </a:extLst>
          </p:cNvPr>
          <p:cNvSpPr>
            <a:spLocks noGrp="1"/>
          </p:cNvSpPr>
          <p:nvPr>
            <p:ph type="sldNum" sz="quarter" idx="4"/>
          </p:nvPr>
        </p:nvSpPr>
        <p:spPr>
          <a:xfrm>
            <a:off x="8610600" y="6356350"/>
            <a:ext cx="2971800" cy="365125"/>
          </a:xfrm>
        </p:spPr>
        <p:txBody>
          <a:bodyPr/>
          <a:lstStyle/>
          <a:p>
            <a:fld id="{C4571D8C-3DF3-4B67-A3E0-450A9EE530C4}" type="slidenum">
              <a:rPr lang="en-US" smtClean="0"/>
              <a:pPr/>
              <a:t>6</a:t>
            </a:fld>
            <a:endParaRPr lang="en-US" dirty="0"/>
          </a:p>
        </p:txBody>
      </p:sp>
      <p:sp>
        <p:nvSpPr>
          <p:cNvPr id="6" name="TextBox 5">
            <a:extLst>
              <a:ext uri="{FF2B5EF4-FFF2-40B4-BE49-F238E27FC236}">
                <a16:creationId xmlns:a16="http://schemas.microsoft.com/office/drawing/2014/main" id="{22565DD1-04D3-6F4F-AC8B-765D7E2D2657}"/>
              </a:ext>
            </a:extLst>
          </p:cNvPr>
          <p:cNvSpPr txBox="1"/>
          <p:nvPr/>
        </p:nvSpPr>
        <p:spPr>
          <a:xfrm>
            <a:off x="838200" y="968843"/>
            <a:ext cx="8752032" cy="369332"/>
          </a:xfrm>
          <a:prstGeom prst="rect">
            <a:avLst/>
          </a:prstGeom>
          <a:noFill/>
        </p:spPr>
        <p:txBody>
          <a:bodyPr wrap="square" rtlCol="0">
            <a:spAutoFit/>
          </a:bodyPr>
          <a:lstStyle/>
          <a:p>
            <a:r>
              <a:rPr lang="en-US" dirty="0">
                <a:solidFill>
                  <a:srgbClr val="47464E"/>
                </a:solidFill>
                <a:latin typeface="Arial" panose="020B0604020202020204" pitchFamily="34" charset="0"/>
                <a:cs typeface="Arial" panose="020B0604020202020204" pitchFamily="34" charset="0"/>
              </a:rPr>
              <a:t>Align planning team on the plan’s architecture during plan build – consistency is key</a:t>
            </a:r>
          </a:p>
        </p:txBody>
      </p:sp>
    </p:spTree>
    <p:extLst>
      <p:ext uri="{BB962C8B-B14F-4D97-AF65-F5344CB8AC3E}">
        <p14:creationId xmlns:p14="http://schemas.microsoft.com/office/powerpoint/2010/main" val="127986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F770BD38-FCF5-4CED-9F59-8B86575EE802}"/>
              </a:ext>
            </a:extLst>
          </p:cNvPr>
          <p:cNvSpPr>
            <a:spLocks noGrp="1"/>
          </p:cNvSpPr>
          <p:nvPr>
            <p:ph sz="half" idx="2"/>
          </p:nvPr>
        </p:nvSpPr>
        <p:spPr>
          <a:xfrm>
            <a:off x="3862658" y="1616151"/>
            <a:ext cx="3484439" cy="4862694"/>
          </a:xfrm>
        </p:spPr>
        <p:txBody>
          <a:bodyPr/>
          <a:lstStyle/>
          <a:p>
            <a:pPr marL="295275" indent="-295275">
              <a:lnSpc>
                <a:spcPct val="150000"/>
              </a:lnSpc>
              <a:buClr>
                <a:srgbClr val="10B795"/>
              </a:buClr>
              <a:buFont typeface="Wingdings" pitchFamily="2" charset="2"/>
              <a:buChar char="ü"/>
            </a:pPr>
            <a:r>
              <a:rPr lang="en-US" sz="1800" dirty="0">
                <a:solidFill>
                  <a:schemeClr val="tx1"/>
                </a:solidFill>
                <a:latin typeface="Arial" panose="020B0604020202020204" pitchFamily="34" charset="0"/>
                <a:cs typeface="Arial" panose="020B0604020202020204" pitchFamily="34" charset="0"/>
              </a:rPr>
              <a:t>Stated as </a:t>
            </a:r>
            <a:r>
              <a:rPr lang="en-US" sz="1800" b="1" dirty="0">
                <a:solidFill>
                  <a:schemeClr val="tx1"/>
                </a:solidFill>
                <a:latin typeface="Arial" panose="020B0604020202020204" pitchFamily="34" charset="0"/>
                <a:cs typeface="Arial" panose="020B0604020202020204" pitchFamily="34" charset="0"/>
              </a:rPr>
              <a:t>clear outcomes </a:t>
            </a:r>
            <a:r>
              <a:rPr lang="en-US" sz="1800" dirty="0">
                <a:solidFill>
                  <a:schemeClr val="tx1"/>
                </a:solidFill>
                <a:latin typeface="Arial" panose="020B0604020202020204" pitchFamily="34" charset="0"/>
                <a:cs typeface="Arial" panose="020B0604020202020204" pitchFamily="34" charset="0"/>
              </a:rPr>
              <a:t>of what you want to achieve.</a:t>
            </a:r>
          </a:p>
          <a:p>
            <a:pPr marL="295275" indent="-295275">
              <a:lnSpc>
                <a:spcPct val="150000"/>
              </a:lnSpc>
              <a:buClr>
                <a:srgbClr val="10B795"/>
              </a:buClr>
              <a:buFont typeface="Wingdings" pitchFamily="2" charset="2"/>
              <a:buChar char="ü"/>
            </a:pPr>
            <a:r>
              <a:rPr lang="en-US" sz="1800" b="1" dirty="0">
                <a:solidFill>
                  <a:schemeClr val="tx1"/>
                </a:solidFill>
                <a:latin typeface="Arial" panose="020B0604020202020204" pitchFamily="34" charset="0"/>
                <a:cs typeface="Arial" panose="020B0604020202020204" pitchFamily="34" charset="0"/>
              </a:rPr>
              <a:t>Clear measure of success (KPI) that is quantifiable</a:t>
            </a:r>
            <a:r>
              <a:rPr lang="en-US" sz="1800" dirty="0">
                <a:solidFill>
                  <a:schemeClr val="tx1"/>
                </a:solidFill>
                <a:latin typeface="Arial" panose="020B0604020202020204" pitchFamily="34" charset="0"/>
                <a:cs typeface="Arial" panose="020B0604020202020204" pitchFamily="34" charset="0"/>
              </a:rPr>
              <a:t> with an identified </a:t>
            </a:r>
            <a:r>
              <a:rPr lang="en-US" sz="1800" b="1" dirty="0">
                <a:solidFill>
                  <a:schemeClr val="tx1"/>
                </a:solidFill>
                <a:latin typeface="Arial" panose="020B0604020202020204" pitchFamily="34" charset="0"/>
                <a:cs typeface="Arial" panose="020B0604020202020204" pitchFamily="34" charset="0"/>
              </a:rPr>
              <a:t>data source</a:t>
            </a:r>
            <a:r>
              <a:rPr lang="en-US" sz="1800" dirty="0">
                <a:solidFill>
                  <a:schemeClr val="tx1"/>
                </a:solidFill>
                <a:latin typeface="Arial" panose="020B0604020202020204" pitchFamily="34" charset="0"/>
                <a:cs typeface="Arial" panose="020B0604020202020204" pitchFamily="34" charset="0"/>
              </a:rPr>
              <a:t>.</a:t>
            </a:r>
            <a:endParaRPr lang="en-US" sz="1800" b="1" dirty="0">
              <a:solidFill>
                <a:schemeClr val="tx1"/>
              </a:solidFill>
              <a:latin typeface="Arial" panose="020B0604020202020204" pitchFamily="34" charset="0"/>
              <a:cs typeface="Arial" panose="020B0604020202020204" pitchFamily="34" charset="0"/>
            </a:endParaRPr>
          </a:p>
          <a:p>
            <a:pPr marL="295275" indent="-295275">
              <a:lnSpc>
                <a:spcPct val="150000"/>
              </a:lnSpc>
              <a:buClr>
                <a:srgbClr val="10B795"/>
              </a:buClr>
              <a:buFont typeface="Wingdings" pitchFamily="2" charset="2"/>
              <a:buChar char="ü"/>
            </a:pPr>
            <a:r>
              <a:rPr lang="en-US" sz="1800" dirty="0">
                <a:solidFill>
                  <a:schemeClr val="tx1"/>
                </a:solidFill>
                <a:latin typeface="Arial" panose="020B0604020202020204" pitchFamily="34" charset="0"/>
                <a:cs typeface="Arial" panose="020B0604020202020204" pitchFamily="34" charset="0"/>
              </a:rPr>
              <a:t>Each goal has </a:t>
            </a:r>
            <a:r>
              <a:rPr lang="en-US" sz="1800" b="1" dirty="0">
                <a:solidFill>
                  <a:schemeClr val="tx1"/>
                </a:solidFill>
                <a:latin typeface="Arial" panose="020B0604020202020204" pitchFamily="34" charset="0"/>
                <a:cs typeface="Arial" panose="020B0604020202020204" pitchFamily="34" charset="0"/>
              </a:rPr>
              <a:t>2 to 3 supporting initiatives </a:t>
            </a:r>
            <a:r>
              <a:rPr lang="en-US" sz="1800" dirty="0">
                <a:solidFill>
                  <a:schemeClr val="tx1"/>
                </a:solidFill>
                <a:latin typeface="Arial" panose="020B0604020202020204" pitchFamily="34" charset="0"/>
                <a:cs typeface="Arial" panose="020B0604020202020204" pitchFamily="34" charset="0"/>
              </a:rPr>
              <a:t>—how the goal will be achieved.</a:t>
            </a:r>
          </a:p>
          <a:p>
            <a:pPr marL="457200" indent="-457200">
              <a:buFont typeface="+mj-lt"/>
              <a:buAutoNum type="arabicPeriod"/>
            </a:pPr>
            <a:endParaRPr lang="en-US" sz="1600" b="1"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A740B9B2-61C0-134C-9F4E-28701F2FB660}"/>
              </a:ext>
            </a:extLst>
          </p:cNvPr>
          <p:cNvSpPr>
            <a:spLocks noGrp="1"/>
          </p:cNvSpPr>
          <p:nvPr>
            <p:ph sz="quarter" idx="4"/>
          </p:nvPr>
        </p:nvSpPr>
        <p:spPr>
          <a:xfrm>
            <a:off x="7779021" y="1616151"/>
            <a:ext cx="4129447" cy="4294807"/>
          </a:xfrm>
        </p:spPr>
        <p:txBody>
          <a:bodyPr/>
          <a:lstStyle/>
          <a:p>
            <a:pPr marL="346075" indent="-346075">
              <a:lnSpc>
                <a:spcPct val="150000"/>
              </a:lnSpc>
              <a:buClr>
                <a:srgbClr val="12D4AD"/>
              </a:buClr>
              <a:buFont typeface="Wingdings" pitchFamily="2" charset="2"/>
              <a:buChar char="ü"/>
            </a:pPr>
            <a:r>
              <a:rPr lang="en-US" sz="1800" b="1" dirty="0">
                <a:latin typeface="Arial" panose="020B0604020202020204" pitchFamily="34" charset="0"/>
                <a:cs typeface="Arial" panose="020B0604020202020204" pitchFamily="34" charset="0"/>
              </a:rPr>
              <a:t>Owners</a:t>
            </a:r>
            <a:r>
              <a:rPr lang="en-US" sz="1800" dirty="0">
                <a:latin typeface="Arial" panose="020B0604020202020204" pitchFamily="34" charset="0"/>
                <a:cs typeface="Arial" panose="020B0604020202020204" pitchFamily="34" charset="0"/>
              </a:rPr>
              <a:t> (and potentially contributors) assigned.</a:t>
            </a:r>
          </a:p>
          <a:p>
            <a:pPr marL="346075" indent="-346075">
              <a:lnSpc>
                <a:spcPct val="150000"/>
              </a:lnSpc>
              <a:buClr>
                <a:srgbClr val="12D4AD"/>
              </a:buClr>
              <a:buFont typeface="Wingdings" pitchFamily="2" charset="2"/>
              <a:buChar char="ü"/>
            </a:pPr>
            <a:r>
              <a:rPr lang="en-US" sz="1800" b="1" dirty="0">
                <a:latin typeface="Arial" panose="020B0604020202020204" pitchFamily="34" charset="0"/>
                <a:cs typeface="Arial" panose="020B0604020202020204" pitchFamily="34" charset="0"/>
              </a:rPr>
              <a:t>Start and end dates </a:t>
            </a:r>
            <a:r>
              <a:rPr lang="en-US" sz="1800" dirty="0">
                <a:latin typeface="Arial" panose="020B0604020202020204" pitchFamily="34" charset="0"/>
                <a:cs typeface="Arial" panose="020B0604020202020204" pitchFamily="34" charset="0"/>
              </a:rPr>
              <a:t>(following the plan structure).</a:t>
            </a:r>
          </a:p>
          <a:p>
            <a:pPr marL="346075" indent="-346075">
              <a:lnSpc>
                <a:spcPct val="150000"/>
              </a:lnSpc>
              <a:buClr>
                <a:srgbClr val="12D4AD"/>
              </a:buClr>
              <a:buFont typeface="Wingdings" pitchFamily="2" charset="2"/>
              <a:buChar char="ü"/>
            </a:pPr>
            <a:r>
              <a:rPr lang="en-US" sz="1800" dirty="0">
                <a:latin typeface="Arial" panose="020B0604020202020204" pitchFamily="34" charset="0"/>
                <a:cs typeface="Arial" panose="020B0604020202020204" pitchFamily="34" charset="0"/>
              </a:rPr>
              <a:t>A clear </a:t>
            </a:r>
            <a:r>
              <a:rPr lang="en-US" sz="1800" b="1" dirty="0">
                <a:latin typeface="Arial" panose="020B0604020202020204" pitchFamily="34" charset="0"/>
                <a:cs typeface="Arial" panose="020B0604020202020204" pitchFamily="34" charset="0"/>
              </a:rPr>
              <a:t>measure of performance </a:t>
            </a:r>
            <a:r>
              <a:rPr lang="en-US" sz="1800" dirty="0">
                <a:latin typeface="Arial" panose="020B0604020202020204" pitchFamily="34" charset="0"/>
                <a:cs typeface="Arial" panose="020B0604020202020204" pitchFamily="34" charset="0"/>
              </a:rPr>
              <a:t>(% complete or quantitative).</a:t>
            </a:r>
          </a:p>
          <a:p>
            <a:pPr marL="346075" indent="-346075">
              <a:lnSpc>
                <a:spcPct val="150000"/>
              </a:lnSpc>
              <a:buClr>
                <a:srgbClr val="12D4AD"/>
              </a:buClr>
              <a:buFont typeface="Wingdings" pitchFamily="2" charset="2"/>
              <a:buChar char="ü"/>
            </a:pPr>
            <a:r>
              <a:rPr lang="en-US" sz="1800" dirty="0">
                <a:latin typeface="Arial" panose="020B0604020202020204" pitchFamily="34" charset="0"/>
                <a:cs typeface="Arial" panose="020B0604020202020204" pitchFamily="34" charset="0"/>
              </a:rPr>
              <a:t>An </a:t>
            </a:r>
            <a:r>
              <a:rPr lang="en-US" sz="1800" b="1" dirty="0">
                <a:latin typeface="Arial" panose="020B0604020202020204" pitchFamily="34" charset="0"/>
                <a:cs typeface="Arial" panose="020B0604020202020204" pitchFamily="34" charset="0"/>
              </a:rPr>
              <a:t>end-of-year target</a:t>
            </a:r>
            <a:r>
              <a:rPr lang="en-US" sz="1800" dirty="0">
                <a:latin typeface="Arial" panose="020B0604020202020204" pitchFamily="34" charset="0"/>
                <a:cs typeface="Arial" panose="020B0604020202020204" pitchFamily="34" charset="0"/>
              </a:rPr>
              <a:t>.</a:t>
            </a:r>
          </a:p>
          <a:p>
            <a:pPr marL="346075" indent="-346075">
              <a:lnSpc>
                <a:spcPct val="150000"/>
              </a:lnSpc>
              <a:buClr>
                <a:srgbClr val="12D4AD"/>
              </a:buClr>
              <a:buFont typeface="Wingdings" pitchFamily="2" charset="2"/>
              <a:buChar char="ü"/>
            </a:pPr>
            <a:r>
              <a:rPr lang="en-US" sz="1800" b="1" dirty="0">
                <a:latin typeface="Arial" panose="020B0604020202020204" pitchFamily="34" charset="0"/>
                <a:cs typeface="Arial" panose="020B0604020202020204" pitchFamily="34" charset="0"/>
              </a:rPr>
              <a:t>Incremental targets </a:t>
            </a:r>
            <a:r>
              <a:rPr lang="en-US" sz="1800" dirty="0">
                <a:latin typeface="Arial" panose="020B0604020202020204" pitchFamily="34" charset="0"/>
                <a:cs typeface="Arial" panose="020B0604020202020204" pitchFamily="34" charset="0"/>
              </a:rPr>
              <a:t>(monthly — at least quarterly). </a:t>
            </a:r>
          </a:p>
          <a:p>
            <a:pPr marL="457200" lvl="1" indent="0">
              <a:lnSpc>
                <a:spcPct val="150000"/>
              </a:lnSpc>
              <a:buNone/>
            </a:pPr>
            <a:endParaRPr lang="en-US" sz="1800" b="1"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17B43AD3-3A2F-B749-8DC0-3382836B8EF1}"/>
              </a:ext>
            </a:extLst>
          </p:cNvPr>
          <p:cNvSpPr>
            <a:spLocks noGrp="1"/>
          </p:cNvSpPr>
          <p:nvPr>
            <p:ph type="body" idx="13"/>
          </p:nvPr>
        </p:nvSpPr>
        <p:spPr>
          <a:xfrm>
            <a:off x="3862659" y="685800"/>
            <a:ext cx="3594782" cy="759202"/>
          </a:xfrm>
        </p:spPr>
        <p:txBody>
          <a:bodyPr/>
          <a:lstStyle/>
          <a:p>
            <a:r>
              <a:rPr lang="en-US" sz="2000" dirty="0">
                <a:solidFill>
                  <a:srgbClr val="C00000"/>
                </a:solidFill>
                <a:latin typeface="Arial" panose="020B0604020202020204" pitchFamily="34" charset="0"/>
                <a:cs typeface="Arial" panose="020B0604020202020204" pitchFamily="34" charset="0"/>
              </a:rPr>
              <a:t>Are Your Goals (X.X) Impactful?</a:t>
            </a:r>
          </a:p>
        </p:txBody>
      </p:sp>
      <p:sp>
        <p:nvSpPr>
          <p:cNvPr id="3" name="Text Placeholder 2">
            <a:extLst>
              <a:ext uri="{FF2B5EF4-FFF2-40B4-BE49-F238E27FC236}">
                <a16:creationId xmlns:a16="http://schemas.microsoft.com/office/drawing/2014/main" id="{53B4BED4-3F4C-2F49-BDA4-FE485617916B}"/>
              </a:ext>
            </a:extLst>
          </p:cNvPr>
          <p:cNvSpPr>
            <a:spLocks noGrp="1"/>
          </p:cNvSpPr>
          <p:nvPr>
            <p:ph type="body" idx="1"/>
          </p:nvPr>
        </p:nvSpPr>
        <p:spPr>
          <a:xfrm>
            <a:off x="7779021" y="685801"/>
            <a:ext cx="4427161" cy="761156"/>
          </a:xfrm>
        </p:spPr>
        <p:txBody>
          <a:bodyPr/>
          <a:lstStyle/>
          <a:p>
            <a:r>
              <a:rPr lang="en-US" sz="2000" dirty="0">
                <a:solidFill>
                  <a:srgbClr val="C00000"/>
                </a:solidFill>
                <a:latin typeface="Arial" panose="020B0604020202020204" pitchFamily="34" charset="0"/>
                <a:cs typeface="Arial" panose="020B0604020202020204" pitchFamily="34" charset="0"/>
              </a:rPr>
              <a:t>Are your Goals, Initiatives &amp; Actions </a:t>
            </a:r>
            <a:r>
              <a:rPr lang="en-US" sz="2000" dirty="0">
                <a:solidFill>
                  <a:srgbClr val="C00000"/>
                </a:solidFill>
              </a:rPr>
              <a:t>I</a:t>
            </a:r>
            <a:r>
              <a:rPr lang="en-US" sz="2000" dirty="0">
                <a:solidFill>
                  <a:srgbClr val="C00000"/>
                </a:solidFill>
                <a:latin typeface="Arial" panose="020B0604020202020204" pitchFamily="34" charset="0"/>
                <a:cs typeface="Arial" panose="020B0604020202020204" pitchFamily="34" charset="0"/>
              </a:rPr>
              <a:t>mplementation-Ready?</a:t>
            </a:r>
          </a:p>
        </p:txBody>
      </p:sp>
      <p:sp>
        <p:nvSpPr>
          <p:cNvPr id="7" name="Slide Number Placeholder 6">
            <a:extLst>
              <a:ext uri="{FF2B5EF4-FFF2-40B4-BE49-F238E27FC236}">
                <a16:creationId xmlns:a16="http://schemas.microsoft.com/office/drawing/2014/main" id="{79E2A0B4-F9E8-420E-8105-6C65A38A7BEC}"/>
              </a:ext>
            </a:extLst>
          </p:cNvPr>
          <p:cNvSpPr>
            <a:spLocks noGrp="1"/>
          </p:cNvSpPr>
          <p:nvPr>
            <p:ph type="sldNum" sz="quarter" idx="14"/>
          </p:nvPr>
        </p:nvSpPr>
        <p:spPr>
          <a:xfrm>
            <a:off x="8610600" y="6356350"/>
            <a:ext cx="2971800" cy="365125"/>
          </a:xfrm>
        </p:spPr>
        <p:txBody>
          <a:bodyPr/>
          <a:lstStyle/>
          <a:p>
            <a:fld id="{C4571D8C-3DF3-4B67-A3E0-450A9EE530C4}" type="slidenum">
              <a:rPr lang="en-US" smtClean="0"/>
              <a:pPr/>
              <a:t>7</a:t>
            </a:fld>
            <a:endParaRPr lang="en-US" dirty="0"/>
          </a:p>
        </p:txBody>
      </p:sp>
      <p:sp>
        <p:nvSpPr>
          <p:cNvPr id="13" name="Title 12">
            <a:extLst>
              <a:ext uri="{FF2B5EF4-FFF2-40B4-BE49-F238E27FC236}">
                <a16:creationId xmlns:a16="http://schemas.microsoft.com/office/drawing/2014/main" id="{C2F12305-B47B-428B-AEAD-18D8D13271E0}"/>
              </a:ext>
            </a:extLst>
          </p:cNvPr>
          <p:cNvSpPr>
            <a:spLocks noGrp="1"/>
          </p:cNvSpPr>
          <p:nvPr>
            <p:ph type="title"/>
          </p:nvPr>
        </p:nvSpPr>
        <p:spPr>
          <a:xfrm>
            <a:off x="609600" y="685800"/>
            <a:ext cx="2718391" cy="1371600"/>
          </a:xfrm>
        </p:spPr>
        <p:txBody>
          <a:bodyPr/>
          <a:lstStyle/>
          <a:p>
            <a:r>
              <a:rPr lang="en-US" sz="3300" dirty="0">
                <a:latin typeface="Arial" panose="020B0604020202020204" pitchFamily="34" charset="0"/>
                <a:cs typeface="Arial" panose="020B0604020202020204" pitchFamily="34" charset="0"/>
              </a:rPr>
              <a:t>Checklist to Complete Your Plan</a:t>
            </a:r>
          </a:p>
        </p:txBody>
      </p:sp>
      <p:sp>
        <p:nvSpPr>
          <p:cNvPr id="2" name="TextBox 1">
            <a:extLst>
              <a:ext uri="{FF2B5EF4-FFF2-40B4-BE49-F238E27FC236}">
                <a16:creationId xmlns:a16="http://schemas.microsoft.com/office/drawing/2014/main" id="{635E224B-6706-9540-97EF-BA61DE24BEC8}"/>
              </a:ext>
            </a:extLst>
          </p:cNvPr>
          <p:cNvSpPr txBox="1"/>
          <p:nvPr/>
        </p:nvSpPr>
        <p:spPr>
          <a:xfrm>
            <a:off x="7264400" y="2108200"/>
            <a:ext cx="184731" cy="369332"/>
          </a:xfrm>
          <a:prstGeom prst="rect">
            <a:avLst/>
          </a:prstGeom>
          <a:noFill/>
        </p:spPr>
        <p:txBody>
          <a:bodyPr wrap="none" rtlCol="0">
            <a:spAutoFit/>
          </a:bodyPr>
          <a:lstStyle/>
          <a:p>
            <a:endParaRPr lang="en-US" dirty="0">
              <a:latin typeface="Arial" panose="020B0604020202020204" pitchFamily="34" charset="0"/>
            </a:endParaRPr>
          </a:p>
        </p:txBody>
      </p:sp>
    </p:spTree>
    <p:extLst>
      <p:ext uri="{BB962C8B-B14F-4D97-AF65-F5344CB8AC3E}">
        <p14:creationId xmlns:p14="http://schemas.microsoft.com/office/powerpoint/2010/main" val="2995190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074EC5E-60C9-4A22-9A9D-E1182C4F06AC}"/>
              </a:ext>
            </a:extLst>
          </p:cNvPr>
          <p:cNvSpPr>
            <a:spLocks noGrp="1"/>
          </p:cNvSpPr>
          <p:nvPr>
            <p:ph idx="1"/>
          </p:nvPr>
        </p:nvSpPr>
        <p:spPr>
          <a:xfrm>
            <a:off x="838200" y="1382487"/>
            <a:ext cx="5586351" cy="4789714"/>
          </a:xfrm>
        </p:spPr>
        <p:txBody>
          <a:bodyPr/>
          <a:lstStyle/>
          <a:p>
            <a:pPr marL="0" indent="0">
              <a:buNone/>
            </a:pPr>
            <a:r>
              <a:rPr lang="en-US" b="1" dirty="0">
                <a:solidFill>
                  <a:srgbClr val="C00000"/>
                </a:solidFill>
              </a:rPr>
              <a:t>Why? </a:t>
            </a:r>
          </a:p>
          <a:p>
            <a:pPr marL="0" indent="0">
              <a:spcBef>
                <a:spcPts val="900"/>
              </a:spcBef>
              <a:spcAft>
                <a:spcPts val="900"/>
              </a:spcAft>
              <a:buNone/>
            </a:pPr>
            <a:r>
              <a:rPr lang="en-US" dirty="0">
                <a:solidFill>
                  <a:schemeClr val="tx1"/>
                </a:solidFill>
              </a:rPr>
              <a:t>Provide leading performance information about goal progress &amp; detail HOW the goal will be achieved.</a:t>
            </a:r>
          </a:p>
          <a:p>
            <a:pPr marL="234950" lvl="1" indent="-227013">
              <a:spcBef>
                <a:spcPts val="900"/>
              </a:spcBef>
              <a:spcAft>
                <a:spcPts val="900"/>
              </a:spcAft>
            </a:pPr>
            <a:r>
              <a:rPr lang="en-US" dirty="0">
                <a:solidFill>
                  <a:schemeClr val="tx1"/>
                </a:solidFill>
              </a:rPr>
              <a:t>Initiatives are the HOW that support the WHAT (Goals).</a:t>
            </a:r>
          </a:p>
          <a:p>
            <a:pPr marL="234950" lvl="1" indent="-227013">
              <a:spcBef>
                <a:spcPts val="900"/>
              </a:spcBef>
              <a:spcAft>
                <a:spcPts val="900"/>
              </a:spcAft>
            </a:pPr>
            <a:r>
              <a:rPr lang="en-US" dirty="0">
                <a:solidFill>
                  <a:schemeClr val="tx1"/>
                </a:solidFill>
              </a:rPr>
              <a:t>Established quarterly, annually or semi-annually.</a:t>
            </a:r>
          </a:p>
          <a:p>
            <a:pPr marL="234950" lvl="1" indent="-227013">
              <a:spcBef>
                <a:spcPts val="900"/>
              </a:spcBef>
              <a:spcAft>
                <a:spcPts val="900"/>
              </a:spcAft>
            </a:pPr>
            <a:r>
              <a:rPr lang="en-US" dirty="0">
                <a:solidFill>
                  <a:schemeClr val="tx1"/>
                </a:solidFill>
              </a:rPr>
              <a:t>Help to focus strategy review conversations on how we’re progressing, where we’re stuck, what we need to get unstuck.</a:t>
            </a:r>
          </a:p>
        </p:txBody>
      </p:sp>
      <p:sp>
        <p:nvSpPr>
          <p:cNvPr id="8" name="Title 7">
            <a:extLst>
              <a:ext uri="{FF2B5EF4-FFF2-40B4-BE49-F238E27FC236}">
                <a16:creationId xmlns:a16="http://schemas.microsoft.com/office/drawing/2014/main" id="{626D4E86-AF51-4B32-9942-DE012C47AC04}"/>
              </a:ext>
            </a:extLst>
          </p:cNvPr>
          <p:cNvSpPr>
            <a:spLocks noGrp="1"/>
          </p:cNvSpPr>
          <p:nvPr>
            <p:ph type="title"/>
          </p:nvPr>
        </p:nvSpPr>
        <p:spPr/>
        <p:txBody>
          <a:bodyPr/>
          <a:lstStyle/>
          <a:p>
            <a:r>
              <a:rPr lang="en-US" dirty="0"/>
              <a:t>Supporting Initiatives</a:t>
            </a:r>
          </a:p>
        </p:txBody>
      </p:sp>
      <p:sp>
        <p:nvSpPr>
          <p:cNvPr id="7" name="Slide Number Placeholder 6">
            <a:extLst>
              <a:ext uri="{FF2B5EF4-FFF2-40B4-BE49-F238E27FC236}">
                <a16:creationId xmlns:a16="http://schemas.microsoft.com/office/drawing/2014/main" id="{978EEED9-B0E3-47BC-994F-1054F3235458}"/>
              </a:ext>
            </a:extLst>
          </p:cNvPr>
          <p:cNvSpPr>
            <a:spLocks noGrp="1"/>
          </p:cNvSpPr>
          <p:nvPr>
            <p:ph type="sldNum" sz="quarter" idx="4"/>
          </p:nvPr>
        </p:nvSpPr>
        <p:spPr>
          <a:xfrm>
            <a:off x="8610600" y="6356350"/>
            <a:ext cx="2971800" cy="365125"/>
          </a:xfrm>
        </p:spPr>
        <p:txBody>
          <a:bodyPr/>
          <a:lstStyle/>
          <a:p>
            <a:fld id="{C4571D8C-3DF3-4B67-A3E0-450A9EE530C4}" type="slidenum">
              <a:rPr lang="en-US" smtClean="0"/>
              <a:pPr/>
              <a:t>8</a:t>
            </a:fld>
            <a:endParaRPr lang="en-US" dirty="0"/>
          </a:p>
        </p:txBody>
      </p:sp>
      <p:pic>
        <p:nvPicPr>
          <p:cNvPr id="3" name="Picture 2">
            <a:extLst>
              <a:ext uri="{FF2B5EF4-FFF2-40B4-BE49-F238E27FC236}">
                <a16:creationId xmlns:a16="http://schemas.microsoft.com/office/drawing/2014/main" id="{177988FC-4B18-B74C-B84C-4B2EA84AC9C8}"/>
              </a:ext>
            </a:extLst>
          </p:cNvPr>
          <p:cNvPicPr>
            <a:picLocks noChangeAspect="1"/>
          </p:cNvPicPr>
          <p:nvPr/>
        </p:nvPicPr>
        <p:blipFill>
          <a:blip r:embed="rId2"/>
          <a:stretch>
            <a:fillRect/>
          </a:stretch>
        </p:blipFill>
        <p:spPr>
          <a:xfrm>
            <a:off x="6274376" y="1382487"/>
            <a:ext cx="5743451" cy="4312848"/>
          </a:xfrm>
          <a:prstGeom prst="rect">
            <a:avLst/>
          </a:prstGeom>
        </p:spPr>
      </p:pic>
    </p:spTree>
    <p:extLst>
      <p:ext uri="{BB962C8B-B14F-4D97-AF65-F5344CB8AC3E}">
        <p14:creationId xmlns:p14="http://schemas.microsoft.com/office/powerpoint/2010/main" val="2438055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g83658082d5_0_138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61913" lvl="0" indent="0" algn="l" rtl="0">
              <a:lnSpc>
                <a:spcPct val="100000"/>
              </a:lnSpc>
              <a:spcBef>
                <a:spcPts val="0"/>
              </a:spcBef>
              <a:spcAft>
                <a:spcPts val="0"/>
              </a:spcAft>
              <a:buNone/>
            </a:pPr>
            <a:r>
              <a:rPr lang="en-US" b="1" dirty="0"/>
              <a:t>Key Results/Initiatives are the “</a:t>
            </a:r>
            <a:r>
              <a:rPr lang="en-US" b="1" dirty="0" err="1"/>
              <a:t>Hows</a:t>
            </a:r>
            <a:r>
              <a:rPr lang="en-US" b="1" dirty="0"/>
              <a:t>” an Objective/Goal will be achieved. </a:t>
            </a:r>
            <a:endParaRPr b="1" dirty="0"/>
          </a:p>
          <a:p>
            <a:pPr marL="457200" lvl="0" indent="-381000" algn="l" rtl="0">
              <a:lnSpc>
                <a:spcPct val="115000"/>
              </a:lnSpc>
              <a:spcBef>
                <a:spcPts val="300"/>
              </a:spcBef>
              <a:spcAft>
                <a:spcPts val="600"/>
              </a:spcAft>
              <a:buSzPts val="2400"/>
              <a:buChar char="•"/>
            </a:pPr>
            <a:r>
              <a:rPr lang="en-US" sz="2200" dirty="0"/>
              <a:t>KRs/Initiatives are the inputs to achieve the output.</a:t>
            </a:r>
          </a:p>
          <a:p>
            <a:pPr marL="457200" lvl="0" indent="-381000" algn="l" rtl="0">
              <a:lnSpc>
                <a:spcPct val="115000"/>
              </a:lnSpc>
              <a:spcBef>
                <a:spcPts val="300"/>
              </a:spcBef>
              <a:spcAft>
                <a:spcPts val="600"/>
              </a:spcAft>
              <a:buSzPts val="2400"/>
              <a:buChar char="•"/>
            </a:pPr>
            <a:r>
              <a:rPr lang="en-US" sz="2200" dirty="0"/>
              <a:t>A good KR/Initiative describes a </a:t>
            </a:r>
            <a:r>
              <a:rPr lang="en-US" sz="2200" u="sng" dirty="0"/>
              <a:t>deliverable</a:t>
            </a:r>
            <a:r>
              <a:rPr lang="en-US" sz="2200" dirty="0"/>
              <a:t> OR a </a:t>
            </a:r>
            <a:r>
              <a:rPr lang="en-US" sz="2200" u="sng" dirty="0"/>
              <a:t>result</a:t>
            </a:r>
            <a:r>
              <a:rPr lang="en-US" sz="2200" dirty="0"/>
              <a:t>, not activities.</a:t>
            </a:r>
            <a:endParaRPr sz="2200" dirty="0"/>
          </a:p>
          <a:p>
            <a:pPr marL="914400" lvl="1" indent="-381000">
              <a:lnSpc>
                <a:spcPct val="115000"/>
              </a:lnSpc>
              <a:spcBef>
                <a:spcPts val="0"/>
              </a:spcBef>
              <a:spcAft>
                <a:spcPts val="600"/>
              </a:spcAft>
              <a:buClr>
                <a:srgbClr val="000000"/>
              </a:buClr>
              <a:buSzPts val="2400"/>
            </a:pPr>
            <a:r>
              <a:rPr lang="en-US" dirty="0"/>
              <a:t>If your KRs include words like "maintain," "strive," "continue to," or "participate" these are activities.</a:t>
            </a:r>
            <a:endParaRPr dirty="0"/>
          </a:p>
          <a:p>
            <a:pPr marL="457200" lvl="0" indent="-381000" algn="l" rtl="0">
              <a:lnSpc>
                <a:spcPct val="115000"/>
              </a:lnSpc>
              <a:spcBef>
                <a:spcPts val="0"/>
              </a:spcBef>
              <a:spcAft>
                <a:spcPts val="600"/>
              </a:spcAft>
              <a:buClr>
                <a:srgbClr val="000000"/>
              </a:buClr>
              <a:buSzPts val="2400"/>
              <a:buChar char="•"/>
            </a:pPr>
            <a:r>
              <a:rPr lang="en-US" sz="2200" dirty="0"/>
              <a:t>Start each KR/Initiative with an </a:t>
            </a:r>
            <a:r>
              <a:rPr lang="en-US" sz="2200" u="sng" dirty="0"/>
              <a:t>action verb</a:t>
            </a:r>
            <a:r>
              <a:rPr lang="en-US" sz="2200" dirty="0"/>
              <a:t> and continue the sentence with a description of </a:t>
            </a:r>
            <a:r>
              <a:rPr lang="en-US" sz="2200" u="sng" dirty="0"/>
              <a:t>what will be delivered</a:t>
            </a:r>
            <a:r>
              <a:rPr lang="en-US" sz="2200" dirty="0"/>
              <a:t> with evidence of completion</a:t>
            </a:r>
            <a:r>
              <a:rPr lang="en-US" dirty="0"/>
              <a:t> (</a:t>
            </a:r>
            <a:r>
              <a:rPr lang="en-US" sz="2200" dirty="0"/>
              <a:t>evidence must be verifiable and accessible to relevant parties).</a:t>
            </a:r>
            <a:endParaRPr sz="2200" dirty="0"/>
          </a:p>
          <a:p>
            <a:pPr marL="457200" lvl="0" indent="0" algn="l" rtl="0">
              <a:lnSpc>
                <a:spcPct val="115000"/>
              </a:lnSpc>
              <a:spcBef>
                <a:spcPts val="0"/>
              </a:spcBef>
              <a:spcAft>
                <a:spcPts val="0"/>
              </a:spcAft>
              <a:buNone/>
            </a:pPr>
            <a:endParaRPr sz="1200" dirty="0"/>
          </a:p>
          <a:p>
            <a:pPr marL="457200" lvl="0" indent="0" algn="ctr" rtl="0">
              <a:lnSpc>
                <a:spcPct val="100000"/>
              </a:lnSpc>
              <a:spcBef>
                <a:spcPts val="0"/>
              </a:spcBef>
              <a:spcAft>
                <a:spcPts val="0"/>
              </a:spcAft>
              <a:buNone/>
            </a:pPr>
            <a:r>
              <a:rPr lang="en-US" sz="2000" i="1" dirty="0"/>
              <a:t>"With Key Results, this isn't meant to encompass everything that's happening but </a:t>
            </a:r>
            <a:r>
              <a:rPr lang="en-US" sz="2000" b="1" i="1" dirty="0"/>
              <a:t>only those things that make a truly meaningful difference</a:t>
            </a:r>
            <a:r>
              <a:rPr lang="en-US" sz="2000" i="1" dirty="0"/>
              <a:t>." </a:t>
            </a:r>
            <a:r>
              <a:rPr lang="en-US" sz="2000" dirty="0"/>
              <a:t>- John </a:t>
            </a:r>
            <a:r>
              <a:rPr lang="en-US" sz="2000" dirty="0" err="1"/>
              <a:t>Doerr</a:t>
            </a:r>
            <a:r>
              <a:rPr lang="en-US" sz="2000" dirty="0"/>
              <a:t>, author of </a:t>
            </a:r>
            <a:r>
              <a:rPr lang="en-US" sz="2000" u="sng" dirty="0"/>
              <a:t>Measure What Matters </a:t>
            </a:r>
            <a:endParaRPr sz="2000" u="sng" dirty="0"/>
          </a:p>
        </p:txBody>
      </p:sp>
      <p:sp>
        <p:nvSpPr>
          <p:cNvPr id="814" name="Google Shape;814;g83658082d5_0_138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71F2E"/>
              </a:buClr>
              <a:buSzPts val="3000"/>
              <a:buFont typeface="Open Sans"/>
              <a:buNone/>
            </a:pPr>
            <a:r>
              <a:rPr lang="en-US" dirty="0"/>
              <a:t>Great Initiatives (Or Key Results)</a:t>
            </a:r>
          </a:p>
        </p:txBody>
      </p:sp>
      <p:sp>
        <p:nvSpPr>
          <p:cNvPr id="815" name="Google Shape;815;g83658082d5_0_1387"/>
          <p:cNvSpPr txBox="1">
            <a:spLocks noGrp="1"/>
          </p:cNvSpPr>
          <p:nvPr>
            <p:ph type="sldNum" idx="4"/>
          </p:nvPr>
        </p:nvSpPr>
        <p:spPr>
          <a:xfrm>
            <a:off x="9220200" y="6356350"/>
            <a:ext cx="2362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A5A5A5"/>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A5A5A5"/>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A5A5A5"/>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A5A5A5"/>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A5A5A5"/>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A5A5A5"/>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A5A5A5"/>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A5A5A5"/>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A5A5A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pPr marL="0" lvl="0" indent="0" algn="r" rtl="0">
                <a:spcBef>
                  <a:spcPts val="0"/>
                </a:spcBef>
                <a:spcAft>
                  <a:spcPts val="0"/>
                </a:spcAft>
                <a:buNone/>
              </a:pPr>
              <a:t>9</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274278"/>
      </p:ext>
    </p:extLst>
  </p:cSld>
  <p:clrMapOvr>
    <a:masterClrMapping/>
  </p:clrMapOvr>
</p:sld>
</file>

<file path=ppt/theme/theme1.xml><?xml version="1.0" encoding="utf-8"?>
<a:theme xmlns:a="http://schemas.openxmlformats.org/drawingml/2006/main" name="Office Theme">
  <a:themeElements>
    <a:clrScheme name="Custom 1">
      <a:dk1>
        <a:srgbClr val="2F313A"/>
      </a:dk1>
      <a:lt1>
        <a:sysClr val="window" lastClr="FFFFFF"/>
      </a:lt1>
      <a:dk2>
        <a:srgbClr val="287999"/>
      </a:dk2>
      <a:lt2>
        <a:srgbClr val="EBEDF3"/>
      </a:lt2>
      <a:accent1>
        <a:srgbClr val="4FC1E9"/>
      </a:accent1>
      <a:accent2>
        <a:srgbClr val="CF474D"/>
      </a:accent2>
      <a:accent3>
        <a:srgbClr val="B3B6C6"/>
      </a:accent3>
      <a:accent4>
        <a:srgbClr val="FFCE54"/>
      </a:accent4>
      <a:accent5>
        <a:srgbClr val="48CFAD"/>
      </a:accent5>
      <a:accent6>
        <a:srgbClr val="70AD47"/>
      </a:accent6>
      <a:hlink>
        <a:srgbClr val="0563C1"/>
      </a:hlink>
      <a:folHlink>
        <a:srgbClr val="74C4D7"/>
      </a:folHlink>
    </a:clrScheme>
    <a:fontScheme name="OnStrategy">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2F313A"/>
      </a:dk1>
      <a:lt1>
        <a:sysClr val="window" lastClr="FFFFFF"/>
      </a:lt1>
      <a:dk2>
        <a:srgbClr val="287999"/>
      </a:dk2>
      <a:lt2>
        <a:srgbClr val="EBEDF3"/>
      </a:lt2>
      <a:accent1>
        <a:srgbClr val="4FC1E9"/>
      </a:accent1>
      <a:accent2>
        <a:srgbClr val="CF474D"/>
      </a:accent2>
      <a:accent3>
        <a:srgbClr val="B3B6C6"/>
      </a:accent3>
      <a:accent4>
        <a:srgbClr val="FFCE54"/>
      </a:accent4>
      <a:accent5>
        <a:srgbClr val="48CFAD"/>
      </a:accent5>
      <a:accent6>
        <a:srgbClr val="70AD47"/>
      </a:accent6>
      <a:hlink>
        <a:srgbClr val="0563C1"/>
      </a:hlink>
      <a:folHlink>
        <a:srgbClr val="74C4D7"/>
      </a:folHlink>
    </a:clrScheme>
    <a:fontScheme name="OnStrategy">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48947</TotalTime>
  <Words>2555</Words>
  <Application>Microsoft Office PowerPoint</Application>
  <PresentationFormat>Widescreen</PresentationFormat>
  <Paragraphs>451</Paragraphs>
  <Slides>25</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Open Sans</vt:lpstr>
      <vt:lpstr>Open Sans Extrabold</vt:lpstr>
      <vt:lpstr>Open Sans Light</vt:lpstr>
      <vt:lpstr>Symbol</vt:lpstr>
      <vt:lpstr>Wingdings</vt:lpstr>
      <vt:lpstr>Office Theme</vt:lpstr>
      <vt:lpstr>1_Office Theme</vt:lpstr>
      <vt:lpstr>Implementation Ready Plan Building and Process  2/24/2021</vt:lpstr>
      <vt:lpstr>PowerPoint Presentation</vt:lpstr>
      <vt:lpstr>Overview</vt:lpstr>
      <vt:lpstr>Plan Building Basics</vt:lpstr>
      <vt:lpstr>Plan Structure &amp; Attributes: Option #1</vt:lpstr>
      <vt:lpstr>Plan Structure &amp; Attributes: Option #2</vt:lpstr>
      <vt:lpstr>Checklist to Complete Your Plan</vt:lpstr>
      <vt:lpstr>Supporting Initiatives</vt:lpstr>
      <vt:lpstr>Great Initiatives (Or Key Results)</vt:lpstr>
      <vt:lpstr>Assign Owners</vt:lpstr>
      <vt:lpstr>Start- &amp; End-Dates</vt:lpstr>
      <vt:lpstr>Measures</vt:lpstr>
      <vt:lpstr>End-of-Year Targets</vt:lpstr>
      <vt:lpstr>Incremental Targets</vt:lpstr>
      <vt:lpstr>Data Sources</vt:lpstr>
      <vt:lpstr>PowerPoint Presentation</vt:lpstr>
      <vt:lpstr>Monthly Reporting Cycle</vt:lpstr>
      <vt:lpstr>Quarterly Cadence</vt:lpstr>
      <vt:lpstr>Schedule For Monthly Reporting</vt:lpstr>
      <vt:lpstr>Monthly Results Review</vt:lpstr>
      <vt:lpstr>Quarterly Refresh</vt:lpstr>
      <vt:lpstr>Results Review Talking Points</vt:lpstr>
      <vt:lpstr>Approach To Planning &amp; Management</vt:lpstr>
      <vt:lpstr>PowerPoint Presentation</vt:lpstr>
      <vt:lpstr>Project Plan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Heyden</dc:creator>
  <cp:lastModifiedBy>Jeff Brunings</cp:lastModifiedBy>
  <cp:revision>916</cp:revision>
  <cp:lastPrinted>2018-06-11T18:02:47Z</cp:lastPrinted>
  <dcterms:created xsi:type="dcterms:W3CDTF">2016-03-07T17:58:43Z</dcterms:created>
  <dcterms:modified xsi:type="dcterms:W3CDTF">2021-03-04T21:52:31Z</dcterms:modified>
</cp:coreProperties>
</file>