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03" r:id="rId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  <a:srgbClr val="525252"/>
    <a:srgbClr val="D2898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7" autoAdjust="0"/>
    <p:restoredTop sz="88372" autoAdjust="0"/>
  </p:normalViewPr>
  <p:slideViewPr>
    <p:cSldViewPr snapToGrid="0">
      <p:cViewPr>
        <p:scale>
          <a:sx n="60" d="100"/>
          <a:sy n="60" d="100"/>
        </p:scale>
        <p:origin x="-1116" y="-204"/>
      </p:cViewPr>
      <p:guideLst>
        <p:guide orient="horz" pos="841"/>
        <p:guide pos="2880"/>
      </p:guideLst>
    </p:cSldViewPr>
  </p:slideViewPr>
  <p:outlineViewPr>
    <p:cViewPr>
      <p:scale>
        <a:sx n="33" d="100"/>
        <a:sy n="33" d="100"/>
      </p:scale>
      <p:origin x="0" y="82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1998" y="-96"/>
      </p:cViewPr>
      <p:guideLst>
        <p:guide orient="horz" pos="3024"/>
        <p:guide pos="2304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5" rIns="96647" bIns="4832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5" rIns="96647" bIns="4832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35F9733-1F56-429A-8206-D6D4B01D5466}" type="datetimeFigureOut">
              <a:rPr lang="en-US"/>
              <a:pPr>
                <a:defRPr/>
              </a:pPr>
              <a:t>12/16/2009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5" rIns="96647" bIns="4832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5" rIns="96647" bIns="4832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2FB0D8E-2787-4CC9-AED5-3D28B0841D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5" rIns="96647" bIns="4832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5" rIns="96647" bIns="4832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36B7260-42E1-4F92-9230-A2EF2994E9CA}" type="datetimeFigureOut">
              <a:rPr lang="en-US"/>
              <a:pPr>
                <a:defRPr/>
              </a:pPr>
              <a:t>12/16/2009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5" rIns="96647" bIns="48325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5" rIns="96647" bIns="48325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5" rIns="96647" bIns="4832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5" rIns="96647" bIns="4832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F8F697C-01F8-49B9-887D-04D3CDC762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D041134-67D2-4652-9F99-95BE815839C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CEA30-8BF2-4E97-A75F-85A484A5DB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0" y="1322388"/>
            <a:ext cx="9144000" cy="0"/>
          </a:xfrm>
          <a:prstGeom prst="line">
            <a:avLst/>
          </a:prstGeom>
          <a:ln w="50800">
            <a:solidFill>
              <a:schemeClr val="bg1"/>
            </a:solidFill>
          </a:ln>
          <a:effectLst>
            <a:outerShdw blurRad="50800" dist="38100" algn="l" rotWithShape="0">
              <a:schemeClr val="bg2"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AA38B-28AD-4829-9593-31FEF39F6B21}" type="datetime1">
              <a:rPr lang="en-US"/>
              <a:pPr>
                <a:defRPr/>
              </a:pPr>
              <a:t>12/16/2009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EDDFF-DFA0-43E4-AF87-064849AD32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60" y="274638"/>
            <a:ext cx="8666328" cy="10477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36CD5-E1C2-4CA7-8222-52EA465DD05B}" type="datetime1">
              <a:rPr lang="en-US"/>
              <a:pPr>
                <a:defRPr/>
              </a:pPr>
              <a:t>12/16/2009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D9BE2-DE79-49D5-B0FE-F0B062E1EB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A4245-3F89-435B-8B0D-86FE6CC78447}" type="datetime1">
              <a:rPr lang="en-US"/>
              <a:pPr>
                <a:defRPr/>
              </a:pPr>
              <a:t>12/16/2009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6CA8E-5C93-4297-B106-F3019AC210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0" y="1322388"/>
            <a:ext cx="9144000" cy="0"/>
          </a:xfrm>
          <a:prstGeom prst="line">
            <a:avLst/>
          </a:prstGeom>
          <a:ln w="50800">
            <a:solidFill>
              <a:schemeClr val="bg1"/>
            </a:solidFill>
          </a:ln>
          <a:effectLst>
            <a:outerShdw blurRad="50800" dist="38100" algn="l" rotWithShape="0">
              <a:schemeClr val="bg2"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52399" y="76200"/>
            <a:ext cx="8814179" cy="1143000"/>
          </a:xfrm>
        </p:spPr>
        <p:txBody>
          <a:bodyPr/>
          <a:lstStyle>
            <a:lvl1pPr algn="ctr">
              <a:defRPr cap="sm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35AE9-1132-40BC-8CF1-54744EA5E2BD}" type="datetime1">
              <a:rPr lang="en-US"/>
              <a:pPr>
                <a:defRPr/>
              </a:pPr>
              <a:t>12/16/2009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F18-A0C7-4F20-82C7-DFB03905D4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0" y="1322388"/>
            <a:ext cx="9144000" cy="0"/>
          </a:xfrm>
          <a:prstGeom prst="line">
            <a:avLst/>
          </a:prstGeom>
          <a:ln w="50800">
            <a:solidFill>
              <a:schemeClr val="bg1"/>
            </a:solidFill>
          </a:ln>
          <a:effectLst>
            <a:outerShdw blurRad="50800" dist="38100" algn="l" rotWithShape="0">
              <a:schemeClr val="bg2"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itchFamily="2" charset="2"/>
              <a:buChar char="v"/>
              <a:defRPr/>
            </a:lvl1pPr>
            <a:lvl2pPr>
              <a:buFont typeface="Arial" pitchFamily="34" charset="0"/>
              <a:buChar char="•"/>
              <a:defRPr/>
            </a:lvl2pPr>
            <a:lvl3pPr>
              <a:buFont typeface="Courier New" pitchFamily="49" charset="0"/>
              <a:buChar char="o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52399" y="76200"/>
            <a:ext cx="8732293" cy="1143000"/>
          </a:xfrm>
        </p:spPr>
        <p:txBody>
          <a:bodyPr/>
          <a:lstStyle>
            <a:lvl1pPr algn="ctr">
              <a:defRPr cap="sm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17D45-FC25-46AA-8593-22B810A0011A}" type="datetime1">
              <a:rPr lang="en-US"/>
              <a:pPr>
                <a:defRPr/>
              </a:pPr>
              <a:t>12/16/2009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5C5BE-BD77-460E-9C54-D0ADC5AA3F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sm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B9B80-1A59-4536-9695-775DF4EA85C8}" type="datetime1">
              <a:rPr lang="en-US"/>
              <a:pPr>
                <a:defRPr/>
              </a:pPr>
              <a:t>12/16/2009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8413A-2419-437C-8CA0-C8BF4F6EC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0" y="1322388"/>
            <a:ext cx="9144000" cy="0"/>
          </a:xfrm>
          <a:prstGeom prst="line">
            <a:avLst/>
          </a:prstGeom>
          <a:ln w="50800">
            <a:solidFill>
              <a:schemeClr val="bg1"/>
            </a:solidFill>
          </a:ln>
          <a:effectLst>
            <a:outerShdw blurRad="50800" dist="38100" algn="l" rotWithShape="0">
              <a:schemeClr val="bg2"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52399" y="76200"/>
            <a:ext cx="8800531" cy="1143000"/>
          </a:xfrm>
        </p:spPr>
        <p:txBody>
          <a:bodyPr/>
          <a:lstStyle>
            <a:lvl1pPr algn="ctr">
              <a:defRPr cap="sm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E95C9-4801-4188-9D88-4D01E0E26EDA}" type="datetime1">
              <a:rPr lang="en-US"/>
              <a:pPr>
                <a:defRPr/>
              </a:pPr>
              <a:t>12/16/2009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04420-780F-46F2-AAC6-51016B8EE0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0" y="1322388"/>
            <a:ext cx="9144000" cy="0"/>
          </a:xfrm>
          <a:prstGeom prst="line">
            <a:avLst/>
          </a:prstGeom>
          <a:ln w="50800">
            <a:solidFill>
              <a:schemeClr val="bg1"/>
            </a:solidFill>
          </a:ln>
          <a:effectLst>
            <a:outerShdw blurRad="50800" dist="38100" algn="l" rotWithShape="0">
              <a:schemeClr val="bg2"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773236" cy="1143000"/>
          </a:xfrm>
        </p:spPr>
        <p:txBody>
          <a:bodyPr/>
          <a:lstStyle>
            <a:lvl1pPr algn="ctr">
              <a:defRPr cap="sm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CBDEA-260A-48D2-97D4-7BBC869CFCC1}" type="datetime1">
              <a:rPr lang="en-US"/>
              <a:pPr>
                <a:defRPr/>
              </a:pPr>
              <a:t>12/16/2009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15493-4B15-4FD6-9908-001CFABDAB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0" y="1322388"/>
            <a:ext cx="9144000" cy="0"/>
          </a:xfrm>
          <a:prstGeom prst="line">
            <a:avLst/>
          </a:prstGeom>
          <a:ln w="50800">
            <a:solidFill>
              <a:schemeClr val="bg1"/>
            </a:solidFill>
          </a:ln>
          <a:effectLst>
            <a:outerShdw blurRad="50800" dist="38100" algn="l" rotWithShape="0">
              <a:schemeClr val="bg2"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786884" cy="1143000"/>
          </a:xfrm>
        </p:spPr>
        <p:txBody>
          <a:bodyPr/>
          <a:lstStyle>
            <a:lvl1pPr algn="ctr">
              <a:defRPr cap="sm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B2B88-E903-43BC-9226-98EF8389F157}" type="datetime1">
              <a:rPr lang="en-US"/>
              <a:pPr>
                <a:defRPr/>
              </a:pPr>
              <a:t>12/16/2009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1DC687-1A3D-476C-BE44-E05F04C562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61B62-E21A-463F-89D8-B8E31F7266C1}" type="datetime1">
              <a:rPr lang="en-US"/>
              <a:pPr>
                <a:defRPr/>
              </a:pPr>
              <a:t>12/16/2009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05A9-BC87-41F0-A9F2-8B6953D74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786884" cy="1143000"/>
          </a:xfrm>
        </p:spPr>
        <p:txBody>
          <a:bodyPr/>
          <a:lstStyle>
            <a:lvl1pPr algn="ctr">
              <a:defRPr cap="sm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0" y="1322388"/>
            <a:ext cx="9144000" cy="0"/>
          </a:xfrm>
          <a:prstGeom prst="line">
            <a:avLst/>
          </a:prstGeom>
          <a:ln w="50800">
            <a:solidFill>
              <a:schemeClr val="bg1"/>
            </a:solidFill>
          </a:ln>
          <a:effectLst>
            <a:outerShdw blurRad="50800" dist="38100" algn="l" rotWithShape="0">
              <a:schemeClr val="bg2">
                <a:alpha val="40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8733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08FEB-9BC4-4952-8347-DA0E4ADB2636}" type="datetime1">
              <a:rPr lang="en-US"/>
              <a:pPr>
                <a:defRPr/>
              </a:pPr>
              <a:t>12/16/2009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EC76F-8F2D-4285-82A3-A541D623E5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button.jpg"/>
          <p:cNvPicPr>
            <a:picLocks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096000"/>
            <a:ext cx="9144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45660" y="274638"/>
            <a:ext cx="865268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5AC1F26-1096-4A08-B9A7-071DCD1779D0}" type="datetime1">
              <a:rPr lang="en-US"/>
              <a:pPr>
                <a:defRPr/>
              </a:pPr>
              <a:t>12/16/2009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EF02AE0-7388-4914-B89D-51133F0F5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9" name="Picture 8" descr="msp_whit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460375" y="6149975"/>
            <a:ext cx="1849438" cy="54768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3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34" r:id="rId11"/>
    <p:sldLayoutId id="2147483735" r:id="rId12"/>
  </p:sldLayoutIdLst>
  <p:transition>
    <p:fade thruBlk="1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•"/>
        <a:defRPr sz="3200" kern="1200">
          <a:solidFill>
            <a:srgbClr val="52525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2800" kern="1200">
          <a:solidFill>
            <a:srgbClr val="52525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•"/>
        <a:defRPr sz="2400" kern="1200">
          <a:solidFill>
            <a:srgbClr val="52525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2000" kern="1200">
          <a:solidFill>
            <a:srgbClr val="52525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 sz="2000" kern="1200">
          <a:solidFill>
            <a:srgbClr val="52525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 descr="msp-slide-intr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04800" y="-185738"/>
            <a:ext cx="9715500" cy="772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80138"/>
            <a:ext cx="7772400" cy="294815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4400" dirty="0" smtClean="0">
                <a:solidFill>
                  <a:srgbClr val="FFFFFF"/>
                </a:solidFill>
              </a:rPr>
              <a:t>Strategy </a:t>
            </a:r>
            <a:r>
              <a:rPr lang="en-US" sz="4400" dirty="0" err="1" smtClean="0">
                <a:solidFill>
                  <a:srgbClr val="FFFFFF"/>
                </a:solidFill>
              </a:rPr>
              <a:t>Huddle</a:t>
            </a:r>
            <a:r>
              <a:rPr lang="en-US" sz="1600" baseline="100000" dirty="0" err="1" smtClean="0">
                <a:solidFill>
                  <a:srgbClr val="FFFFFF"/>
                </a:solidFill>
              </a:rPr>
              <a:t>TM</a:t>
            </a:r>
            <a:r>
              <a:rPr lang="en-US" sz="4400" dirty="0" smtClean="0">
                <a:solidFill>
                  <a:srgbClr val="FFFFFF"/>
                </a:solidFill>
              </a:rPr>
              <a:t> </a:t>
            </a:r>
            <a:br>
              <a:rPr lang="en-US" sz="4400" dirty="0" smtClean="0">
                <a:solidFill>
                  <a:srgbClr val="FFFFFF"/>
                </a:solidFill>
              </a:rPr>
            </a:br>
            <a:r>
              <a:rPr lang="en-US" sz="4400" dirty="0" smtClean="0">
                <a:solidFill>
                  <a:srgbClr val="FFFFFF"/>
                </a:solidFill>
              </a:rPr>
              <a:t>with MyStrategicPlan</a:t>
            </a:r>
            <a:r>
              <a:rPr lang="en-US" dirty="0" smtClean="0">
                <a:solidFill>
                  <a:srgbClr val="FFFFFF"/>
                </a:solidFill>
              </a:rPr>
              <a:t/>
            </a:r>
            <a:br>
              <a:rPr lang="en-US" dirty="0" smtClean="0">
                <a:solidFill>
                  <a:srgbClr val="FFFFFF"/>
                </a:solidFill>
              </a:rPr>
            </a:br>
            <a:r>
              <a:rPr lang="en-US" dirty="0" smtClean="0">
                <a:solidFill>
                  <a:srgbClr val="FFFFFF"/>
                </a:solidFill>
              </a:rPr>
              <a:t/>
            </a:r>
            <a:br>
              <a:rPr lang="en-US" dirty="0" smtClean="0">
                <a:solidFill>
                  <a:srgbClr val="FFFFFF"/>
                </a:solidFill>
              </a:rPr>
            </a:br>
            <a:r>
              <a:rPr lang="en-US" sz="3600" dirty="0" smtClean="0">
                <a:solidFill>
                  <a:srgbClr val="FFFFFF"/>
                </a:solidFill>
              </a:rPr>
              <a:t>December 16</a:t>
            </a:r>
            <a:r>
              <a:rPr lang="en-US" sz="3600" baseline="30000" dirty="0" smtClean="0">
                <a:solidFill>
                  <a:srgbClr val="FFFFFF"/>
                </a:solidFill>
              </a:rPr>
              <a:t>th</a:t>
            </a:r>
            <a:r>
              <a:rPr lang="en-US" sz="3600" dirty="0" smtClean="0">
                <a:solidFill>
                  <a:srgbClr val="FFFFFF"/>
                </a:solidFill>
              </a:rPr>
              <a:t>, 2009</a:t>
            </a:r>
            <a:r>
              <a:rPr lang="en-US" dirty="0" smtClean="0">
                <a:solidFill>
                  <a:srgbClr val="FFFFFF"/>
                </a:solidFill>
              </a:rPr>
              <a:t/>
            </a:r>
            <a:br>
              <a:rPr lang="en-US" dirty="0" smtClean="0">
                <a:solidFill>
                  <a:srgbClr val="FFFFFF"/>
                </a:solidFill>
              </a:rPr>
            </a:b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C00000"/>
      </a:dk1>
      <a:lt1>
        <a:srgbClr val="C00000"/>
      </a:lt1>
      <a:dk2>
        <a:srgbClr val="7B7B7B"/>
      </a:dk2>
      <a:lt2>
        <a:srgbClr val="A5A5A5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938953"/>
      </a:hlink>
      <a:folHlink>
        <a:srgbClr val="953734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11063</TotalTime>
  <Words>3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Strategy HuddleTM  with MyStrategicPlan  December 16th, 2009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Olsen</dc:creator>
  <cp:lastModifiedBy>Ryan Olsen</cp:lastModifiedBy>
  <cp:revision>341</cp:revision>
  <dcterms:created xsi:type="dcterms:W3CDTF">2007-07-17T19:26:10Z</dcterms:created>
  <dcterms:modified xsi:type="dcterms:W3CDTF">2009-12-17T00:21:28Z</dcterms:modified>
</cp:coreProperties>
</file>